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7" r:id="rId4"/>
    <p:sldMasterId id="214748367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Poppins"/>
      <p:regular r:id="rId21"/>
      <p:bold r:id="rId22"/>
      <p:italic r:id="rId23"/>
      <p:boldItalic r:id="rId24"/>
    </p:embeddedFont>
    <p:embeddedFont>
      <p:font typeface="Poppins Medium"/>
      <p:regular r:id="rId25"/>
      <p:bold r:id="rId26"/>
      <p:italic r:id="rId27"/>
      <p:boldItalic r:id="rId28"/>
    </p:embeddedFont>
    <p:embeddedFont>
      <p:font typeface="Poppins SemiBold"/>
      <p:regular r:id="rId29"/>
      <p:bold r:id="rId30"/>
      <p:italic r:id="rId31"/>
      <p:boldItalic r:id="rId32"/>
    </p:embeddedFont>
    <p:embeddedFont>
      <p:font typeface="Roboto Mono"/>
      <p:regular r:id="rId33"/>
      <p:bold r:id="rId34"/>
      <p:italic r:id="rId35"/>
      <p:boldItalic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4.xml"/><Relationship Id="rId22" Type="http://schemas.openxmlformats.org/officeDocument/2006/relationships/font" Target="fonts/Poppins-bold.fntdata"/><Relationship Id="rId21" Type="http://schemas.openxmlformats.org/officeDocument/2006/relationships/font" Target="fonts/Poppins-regular.fntdata"/><Relationship Id="rId24" Type="http://schemas.openxmlformats.org/officeDocument/2006/relationships/font" Target="fonts/Poppins-boldItalic.fntdata"/><Relationship Id="rId23" Type="http://schemas.openxmlformats.org/officeDocument/2006/relationships/font" Target="fonts/Poppi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PoppinsMedium-bold.fntdata"/><Relationship Id="rId25" Type="http://schemas.openxmlformats.org/officeDocument/2006/relationships/font" Target="fonts/PoppinsMedium-regular.fntdata"/><Relationship Id="rId28" Type="http://schemas.openxmlformats.org/officeDocument/2006/relationships/font" Target="fonts/PoppinsMedium-boldItalic.fntdata"/><Relationship Id="rId27" Type="http://schemas.openxmlformats.org/officeDocument/2006/relationships/font" Target="fonts/PoppinsMedium-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PoppinsSemiBold-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PoppinsSemiBold-italic.fntdata"/><Relationship Id="rId30" Type="http://schemas.openxmlformats.org/officeDocument/2006/relationships/font" Target="fonts/PoppinsSemiBold-bold.fntdata"/><Relationship Id="rId11" Type="http://schemas.openxmlformats.org/officeDocument/2006/relationships/slide" Target="slides/slide5.xml"/><Relationship Id="rId33" Type="http://schemas.openxmlformats.org/officeDocument/2006/relationships/font" Target="fonts/RobotoMono-regular.fntdata"/><Relationship Id="rId10" Type="http://schemas.openxmlformats.org/officeDocument/2006/relationships/slide" Target="slides/slide4.xml"/><Relationship Id="rId32" Type="http://schemas.openxmlformats.org/officeDocument/2006/relationships/font" Target="fonts/PoppinsSemiBold-boldItalic.fntdata"/><Relationship Id="rId13" Type="http://schemas.openxmlformats.org/officeDocument/2006/relationships/slide" Target="slides/slide7.xml"/><Relationship Id="rId35" Type="http://schemas.openxmlformats.org/officeDocument/2006/relationships/font" Target="fonts/RobotoMono-italic.fntdata"/><Relationship Id="rId12" Type="http://schemas.openxmlformats.org/officeDocument/2006/relationships/slide" Target="slides/slide6.xml"/><Relationship Id="rId34" Type="http://schemas.openxmlformats.org/officeDocument/2006/relationships/font" Target="fonts/RobotoMono-bold.fntdata"/><Relationship Id="rId15" Type="http://schemas.openxmlformats.org/officeDocument/2006/relationships/slide" Target="slides/slide9.xml"/><Relationship Id="rId37" Type="http://schemas.openxmlformats.org/officeDocument/2006/relationships/font" Target="fonts/OpenSans-regular.fntdata"/><Relationship Id="rId14" Type="http://schemas.openxmlformats.org/officeDocument/2006/relationships/slide" Target="slides/slide8.xml"/><Relationship Id="rId36" Type="http://schemas.openxmlformats.org/officeDocument/2006/relationships/font" Target="fonts/RobotoMono-boldItalic.fntdata"/><Relationship Id="rId17" Type="http://schemas.openxmlformats.org/officeDocument/2006/relationships/slide" Target="slides/slide11.xml"/><Relationship Id="rId39" Type="http://schemas.openxmlformats.org/officeDocument/2006/relationships/font" Target="fonts/OpenSans-italic.fntdata"/><Relationship Id="rId16" Type="http://schemas.openxmlformats.org/officeDocument/2006/relationships/slide" Target="slides/slide10.xml"/><Relationship Id="rId38" Type="http://schemas.openxmlformats.org/officeDocument/2006/relationships/font" Target="fonts/OpenSans-bold.fntdata"/><Relationship Id="rId19" Type="http://schemas.openxmlformats.org/officeDocument/2006/relationships/slide" Target="slides/slide13.xml"/><Relationship Id="rId18" Type="http://schemas.openxmlformats.org/officeDocument/2006/relationships/slide" Target="slides/slide12.xml"/></Relationships>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9f02095231_2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g19f02095231_2_9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7" name="Shape 387"/>
        <p:cNvGrpSpPr/>
        <p:nvPr/>
      </p:nvGrpSpPr>
      <p:grpSpPr>
        <a:xfrm>
          <a:off x="0" y="0"/>
          <a:ext cx="0" cy="0"/>
          <a:chOff x="0" y="0"/>
          <a:chExt cx="0" cy="0"/>
        </a:xfrm>
      </p:grpSpPr>
      <p:sp>
        <p:nvSpPr>
          <p:cNvPr id="388" name="Google Shape;388;g30836a02b96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g30836a02b96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7" name="Shape 407"/>
        <p:cNvGrpSpPr/>
        <p:nvPr/>
      </p:nvGrpSpPr>
      <p:grpSpPr>
        <a:xfrm>
          <a:off x="0" y="0"/>
          <a:ext cx="0" cy="0"/>
          <a:chOff x="0" y="0"/>
          <a:chExt cx="0" cy="0"/>
        </a:xfrm>
      </p:grpSpPr>
      <p:sp>
        <p:nvSpPr>
          <p:cNvPr id="408" name="Google Shape;408;g3080be6c1f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g3080be6c1fa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g19f02095231_2_9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g19f02095231_2_9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8" name="Shape 478"/>
        <p:cNvGrpSpPr/>
        <p:nvPr/>
      </p:nvGrpSpPr>
      <p:grpSpPr>
        <a:xfrm>
          <a:off x="0" y="0"/>
          <a:ext cx="0" cy="0"/>
          <a:chOff x="0" y="0"/>
          <a:chExt cx="0" cy="0"/>
        </a:xfrm>
      </p:grpSpPr>
      <p:sp>
        <p:nvSpPr>
          <p:cNvPr id="479" name="Google Shape;479;g19f02095231_2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g19f02095231_2_14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8" name="Shape 498"/>
        <p:cNvGrpSpPr/>
        <p:nvPr/>
      </p:nvGrpSpPr>
      <p:grpSpPr>
        <a:xfrm>
          <a:off x="0" y="0"/>
          <a:ext cx="0" cy="0"/>
          <a:chOff x="0" y="0"/>
          <a:chExt cx="0" cy="0"/>
        </a:xfrm>
      </p:grpSpPr>
      <p:sp>
        <p:nvSpPr>
          <p:cNvPr id="499" name="Google Shape;499;g307dad4fc91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g307dad4fc91_1_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9f02095231_2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g19f02095231_2_13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g19f02095231_2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g19f02095231_2_10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307dad4fc91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307dad4fc91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g19f02095231_2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g19f02095231_2_13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30779ab1472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g30779ab1472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9" name="Shape 329"/>
        <p:cNvGrpSpPr/>
        <p:nvPr/>
      </p:nvGrpSpPr>
      <p:grpSpPr>
        <a:xfrm>
          <a:off x="0" y="0"/>
          <a:ext cx="0" cy="0"/>
          <a:chOff x="0" y="0"/>
          <a:chExt cx="0" cy="0"/>
        </a:xfrm>
      </p:grpSpPr>
      <p:sp>
        <p:nvSpPr>
          <p:cNvPr id="330" name="Google Shape;330;g30836a02b96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g30836a02b96_0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g30779ab1472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GB">
                <a:solidFill>
                  <a:schemeClr val="dk1"/>
                </a:solidFill>
              </a:rPr>
              <a:t>This SQL query retrieves the names of artists &amp; their songs from the </a:t>
            </a:r>
            <a:r>
              <a:rPr lang="en-GB">
                <a:solidFill>
                  <a:srgbClr val="188038"/>
                </a:solidFill>
                <a:latin typeface="Roboto Mono"/>
                <a:ea typeface="Roboto Mono"/>
                <a:cs typeface="Roboto Mono"/>
                <a:sym typeface="Roboto Mono"/>
              </a:rPr>
              <a:t>Artist</a:t>
            </a:r>
            <a:r>
              <a:rPr lang="en-GB">
                <a:solidFill>
                  <a:schemeClr val="dk1"/>
                </a:solidFill>
              </a:rPr>
              <a:t> and </a:t>
            </a:r>
            <a:r>
              <a:rPr lang="en-GB">
                <a:solidFill>
                  <a:srgbClr val="188038"/>
                </a:solidFill>
                <a:latin typeface="Roboto Mono"/>
                <a:ea typeface="Roboto Mono"/>
                <a:cs typeface="Roboto Mono"/>
                <a:sym typeface="Roboto Mono"/>
              </a:rPr>
              <a:t>Song</a:t>
            </a:r>
            <a:r>
              <a:rPr lang="en-GB">
                <a:solidFill>
                  <a:schemeClr val="dk1"/>
                </a:solidFill>
              </a:rPr>
              <a:t> tables. It uses a </a:t>
            </a:r>
            <a:r>
              <a:rPr lang="en-GB">
                <a:solidFill>
                  <a:srgbClr val="188038"/>
                </a:solidFill>
                <a:latin typeface="Roboto Mono"/>
                <a:ea typeface="Roboto Mono"/>
                <a:cs typeface="Roboto Mono"/>
                <a:sym typeface="Roboto Mono"/>
              </a:rPr>
              <a:t>JOIN</a:t>
            </a:r>
            <a:r>
              <a:rPr lang="en-GB">
                <a:solidFill>
                  <a:schemeClr val="dk1"/>
                </a:solidFill>
              </a:rPr>
              <a:t> clause to combine data from these two tables and applies a </a:t>
            </a:r>
            <a:r>
              <a:rPr lang="en-GB">
                <a:solidFill>
                  <a:srgbClr val="188038"/>
                </a:solidFill>
                <a:latin typeface="Roboto Mono"/>
                <a:ea typeface="Roboto Mono"/>
                <a:cs typeface="Roboto Mono"/>
                <a:sym typeface="Roboto Mono"/>
              </a:rPr>
              <a:t>WHERE</a:t>
            </a:r>
            <a:r>
              <a:rPr lang="en-GB">
                <a:solidFill>
                  <a:schemeClr val="dk1"/>
                </a:solidFill>
              </a:rPr>
              <a:t> clause with a subquery to filter the results. </a:t>
            </a:r>
            <a:endParaRPr>
              <a:solidFill>
                <a:schemeClr val="dk1"/>
              </a:solidFill>
            </a:endParaRPr>
          </a:p>
          <a:p>
            <a:pPr indent="-298450" lvl="0" marL="457200" rtl="0" algn="l">
              <a:lnSpc>
                <a:spcPct val="115000"/>
              </a:lnSpc>
              <a:spcBef>
                <a:spcPts val="1200"/>
              </a:spcBef>
              <a:spcAft>
                <a:spcPts val="0"/>
              </a:spcAft>
              <a:buClr>
                <a:schemeClr val="dk1"/>
              </a:buClr>
              <a:buSzPts val="1100"/>
              <a:buAutoNum type="arabicParenR"/>
            </a:pPr>
            <a:r>
              <a:rPr lang="en-GB">
                <a:solidFill>
                  <a:schemeClr val="dk1"/>
                </a:solidFill>
              </a:rPr>
              <a:t>Starting with the </a:t>
            </a:r>
            <a:r>
              <a:rPr b="1" lang="en-GB">
                <a:solidFill>
                  <a:schemeClr val="dk1"/>
                </a:solidFill>
              </a:rPr>
              <a:t>SELECT Clause</a:t>
            </a:r>
            <a:r>
              <a:rPr lang="en-GB">
                <a:solidFill>
                  <a:schemeClr val="dk1"/>
                </a:solidFill>
              </a:rPr>
              <a:t>: we have</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rgbClr val="188038"/>
                </a:solidFill>
                <a:latin typeface="Roboto Mono"/>
                <a:ea typeface="Roboto Mono"/>
                <a:cs typeface="Roboto Mono"/>
                <a:sym typeface="Roboto Mono"/>
              </a:rPr>
              <a:t>SELECT artistName, songName</a:t>
            </a:r>
            <a:r>
              <a:rPr lang="en-GB">
                <a:solidFill>
                  <a:schemeClr val="dk1"/>
                </a:solidFill>
              </a:rPr>
              <a:t>: This selects two columns for the output: the name of the artist (</a:t>
            </a:r>
            <a:r>
              <a:rPr lang="en-GB">
                <a:solidFill>
                  <a:srgbClr val="188038"/>
                </a:solidFill>
                <a:latin typeface="Roboto Mono"/>
                <a:ea typeface="Roboto Mono"/>
                <a:cs typeface="Roboto Mono"/>
                <a:sym typeface="Roboto Mono"/>
              </a:rPr>
              <a:t>artistName</a:t>
            </a:r>
            <a:r>
              <a:rPr lang="en-GB">
                <a:solidFill>
                  <a:schemeClr val="dk1"/>
                </a:solidFill>
              </a:rPr>
              <a:t>) and the name of the song (</a:t>
            </a:r>
            <a:r>
              <a:rPr lang="en-GB">
                <a:solidFill>
                  <a:srgbClr val="188038"/>
                </a:solidFill>
                <a:latin typeface="Roboto Mono"/>
                <a:ea typeface="Roboto Mono"/>
                <a:cs typeface="Roboto Mono"/>
                <a:sym typeface="Roboto Mono"/>
              </a:rPr>
              <a:t>songName</a:t>
            </a:r>
            <a:r>
              <a:rPr lang="en-GB">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GB">
                <a:solidFill>
                  <a:schemeClr val="dk1"/>
                </a:solidFill>
              </a:rPr>
              <a:t>Next for the</a:t>
            </a:r>
            <a:r>
              <a:rPr b="1" lang="en-GB">
                <a:solidFill>
                  <a:schemeClr val="dk1"/>
                </a:solidFill>
              </a:rPr>
              <a:t> FROM Clause</a:t>
            </a:r>
            <a:r>
              <a:rPr lang="en-GB">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rgbClr val="188038"/>
                </a:solidFill>
                <a:latin typeface="Roboto Mono"/>
                <a:ea typeface="Roboto Mono"/>
                <a:cs typeface="Roboto Mono"/>
                <a:sym typeface="Roboto Mono"/>
              </a:rPr>
              <a:t>FROM Artist</a:t>
            </a:r>
            <a:r>
              <a:rPr lang="en-GB">
                <a:solidFill>
                  <a:schemeClr val="dk1"/>
                </a:solidFill>
              </a:rPr>
              <a:t>: This specifies the </a:t>
            </a:r>
            <a:r>
              <a:rPr lang="en-GB">
                <a:solidFill>
                  <a:srgbClr val="188038"/>
                </a:solidFill>
                <a:latin typeface="Roboto Mono"/>
                <a:ea typeface="Roboto Mono"/>
                <a:cs typeface="Roboto Mono"/>
                <a:sym typeface="Roboto Mono"/>
              </a:rPr>
              <a:t>Artist</a:t>
            </a:r>
            <a:r>
              <a:rPr lang="en-GB">
                <a:solidFill>
                  <a:schemeClr val="dk1"/>
                </a:solidFill>
              </a:rPr>
              <a:t> table as the source of the query.</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GB">
                <a:solidFill>
                  <a:schemeClr val="dk1"/>
                </a:solidFill>
              </a:rPr>
              <a:t>Then we have a</a:t>
            </a:r>
            <a:r>
              <a:rPr b="1" lang="en-GB">
                <a:solidFill>
                  <a:schemeClr val="dk1"/>
                </a:solidFill>
              </a:rPr>
              <a:t> JOIN Clause</a:t>
            </a:r>
            <a:r>
              <a:rPr lang="en-GB">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rgbClr val="188038"/>
                </a:solidFill>
                <a:latin typeface="Roboto Mono"/>
                <a:ea typeface="Roboto Mono"/>
                <a:cs typeface="Roboto Mono"/>
                <a:sym typeface="Roboto Mono"/>
              </a:rPr>
              <a:t>JOIN Song ON Artist.artistID = Song.artistID</a:t>
            </a:r>
            <a:r>
              <a:rPr lang="en-GB">
                <a:solidFill>
                  <a:schemeClr val="dk1"/>
                </a:solidFill>
              </a:rPr>
              <a:t>: </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chemeClr val="dk1"/>
                </a:solidFill>
              </a:rPr>
              <a:t>This </a:t>
            </a:r>
            <a:r>
              <a:rPr lang="en-GB">
                <a:solidFill>
                  <a:srgbClr val="188038"/>
                </a:solidFill>
                <a:latin typeface="Roboto Mono"/>
                <a:ea typeface="Roboto Mono"/>
                <a:cs typeface="Roboto Mono"/>
                <a:sym typeface="Roboto Mono"/>
              </a:rPr>
              <a:t>JOIN</a:t>
            </a:r>
            <a:r>
              <a:rPr lang="en-GB">
                <a:solidFill>
                  <a:schemeClr val="dk1"/>
                </a:solidFill>
              </a:rPr>
              <a:t> connects the </a:t>
            </a:r>
            <a:r>
              <a:rPr lang="en-GB">
                <a:solidFill>
                  <a:srgbClr val="188038"/>
                </a:solidFill>
                <a:latin typeface="Roboto Mono"/>
                <a:ea typeface="Roboto Mono"/>
                <a:cs typeface="Roboto Mono"/>
                <a:sym typeface="Roboto Mono"/>
              </a:rPr>
              <a:t>Artist</a:t>
            </a:r>
            <a:r>
              <a:rPr lang="en-GB">
                <a:solidFill>
                  <a:schemeClr val="dk1"/>
                </a:solidFill>
              </a:rPr>
              <a:t> table to the </a:t>
            </a:r>
            <a:r>
              <a:rPr lang="en-GB">
                <a:solidFill>
                  <a:srgbClr val="188038"/>
                </a:solidFill>
                <a:latin typeface="Roboto Mono"/>
                <a:ea typeface="Roboto Mono"/>
                <a:cs typeface="Roboto Mono"/>
                <a:sym typeface="Roboto Mono"/>
              </a:rPr>
              <a:t>Song</a:t>
            </a:r>
            <a:r>
              <a:rPr lang="en-GB">
                <a:solidFill>
                  <a:schemeClr val="dk1"/>
                </a:solidFill>
              </a:rPr>
              <a:t> table by matching the </a:t>
            </a:r>
            <a:r>
              <a:rPr lang="en-GB">
                <a:solidFill>
                  <a:srgbClr val="188038"/>
                </a:solidFill>
                <a:latin typeface="Roboto Mono"/>
                <a:ea typeface="Roboto Mono"/>
                <a:cs typeface="Roboto Mono"/>
                <a:sym typeface="Roboto Mono"/>
              </a:rPr>
              <a:t>artistID</a:t>
            </a:r>
            <a:r>
              <a:rPr lang="en-GB">
                <a:solidFill>
                  <a:schemeClr val="dk1"/>
                </a:solidFill>
              </a:rPr>
              <a:t> column in both tables. Basically, this ensures that each artist is linked with their corresponding songs based on their unique </a:t>
            </a:r>
            <a:r>
              <a:rPr lang="en-GB">
                <a:solidFill>
                  <a:srgbClr val="188038"/>
                </a:solidFill>
                <a:latin typeface="Roboto Mono"/>
                <a:ea typeface="Roboto Mono"/>
                <a:cs typeface="Roboto Mono"/>
                <a:sym typeface="Roboto Mono"/>
              </a:rPr>
              <a:t>artistID</a:t>
            </a:r>
            <a:r>
              <a:rPr lang="en-GB">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GB">
                <a:solidFill>
                  <a:schemeClr val="dk1"/>
                </a:solidFill>
              </a:rPr>
              <a:t>Finally we have a </a:t>
            </a:r>
            <a:r>
              <a:rPr b="1" lang="en-GB">
                <a:solidFill>
                  <a:schemeClr val="dk1"/>
                </a:solidFill>
              </a:rPr>
              <a:t>WHERE Clause with a Subquery</a:t>
            </a:r>
            <a:r>
              <a:rPr lang="en-GB">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rgbClr val="188038"/>
                </a:solidFill>
                <a:latin typeface="Roboto Mono"/>
                <a:ea typeface="Roboto Mono"/>
                <a:cs typeface="Roboto Mono"/>
                <a:sym typeface="Roboto Mono"/>
              </a:rPr>
              <a:t>WHERE NOT EXISTS</a:t>
            </a:r>
            <a:r>
              <a:rPr lang="en-GB">
                <a:solidFill>
                  <a:schemeClr val="dk1"/>
                </a:solidFill>
              </a:rPr>
              <a:t>: This filters the results using a subquery. The </a:t>
            </a:r>
            <a:r>
              <a:rPr lang="en-GB">
                <a:solidFill>
                  <a:srgbClr val="188038"/>
                </a:solidFill>
                <a:latin typeface="Roboto Mono"/>
                <a:ea typeface="Roboto Mono"/>
                <a:cs typeface="Roboto Mono"/>
                <a:sym typeface="Roboto Mono"/>
              </a:rPr>
              <a:t>NOT EXISTS</a:t>
            </a:r>
            <a:r>
              <a:rPr lang="en-GB">
                <a:solidFill>
                  <a:schemeClr val="dk1"/>
                </a:solidFill>
              </a:rPr>
              <a:t> clause checks whether there are any entries in the </a:t>
            </a:r>
            <a:r>
              <a:rPr lang="en-GB">
                <a:solidFill>
                  <a:srgbClr val="188038"/>
                </a:solidFill>
                <a:latin typeface="Roboto Mono"/>
                <a:ea typeface="Roboto Mono"/>
                <a:cs typeface="Roboto Mono"/>
                <a:sym typeface="Roboto Mono"/>
              </a:rPr>
              <a:t>PlaylistComposition</a:t>
            </a:r>
            <a:r>
              <a:rPr lang="en-GB">
                <a:solidFill>
                  <a:schemeClr val="dk1"/>
                </a:solidFill>
              </a:rPr>
              <a:t> table for the current song being processed.</a:t>
            </a:r>
            <a:endParaRPr>
              <a:solidFill>
                <a:schemeClr val="dk1"/>
              </a:solidFill>
            </a:endParaRPr>
          </a:p>
          <a:p>
            <a:pPr indent="0" lvl="0" marL="914400" rtl="0" algn="l">
              <a:lnSpc>
                <a:spcPct val="115000"/>
              </a:lnSpc>
              <a:spcBef>
                <a:spcPts val="1200"/>
              </a:spcBef>
              <a:spcAft>
                <a:spcPts val="0"/>
              </a:spcAft>
              <a:buNone/>
            </a:pPr>
            <a:r>
              <a:rPr b="1" lang="en-GB">
                <a:solidFill>
                  <a:schemeClr val="dk1"/>
                </a:solidFill>
              </a:rPr>
              <a:t>For the Subquery</a:t>
            </a:r>
            <a:r>
              <a:rPr lang="en-GB">
                <a:solidFill>
                  <a:schemeClr val="dk1"/>
                </a:solidFill>
              </a:rPr>
              <a:t>: This subquery selects records from the </a:t>
            </a:r>
            <a:r>
              <a:rPr lang="en-GB">
                <a:solidFill>
                  <a:srgbClr val="188038"/>
                </a:solidFill>
                <a:latin typeface="Roboto Mono"/>
                <a:ea typeface="Roboto Mono"/>
                <a:cs typeface="Roboto Mono"/>
                <a:sym typeface="Roboto Mono"/>
              </a:rPr>
              <a:t>PlaylistComposition</a:t>
            </a:r>
            <a:r>
              <a:rPr lang="en-GB">
                <a:solidFill>
                  <a:schemeClr val="dk1"/>
                </a:solidFill>
              </a:rPr>
              <a:t> table where the </a:t>
            </a:r>
            <a:r>
              <a:rPr lang="en-GB">
                <a:solidFill>
                  <a:srgbClr val="188038"/>
                </a:solidFill>
                <a:latin typeface="Roboto Mono"/>
                <a:ea typeface="Roboto Mono"/>
                <a:cs typeface="Roboto Mono"/>
                <a:sym typeface="Roboto Mono"/>
              </a:rPr>
              <a:t>songID</a:t>
            </a:r>
            <a:r>
              <a:rPr lang="en-GB">
                <a:solidFill>
                  <a:schemeClr val="dk1"/>
                </a:solidFill>
              </a:rPr>
              <a:t> from the </a:t>
            </a:r>
            <a:r>
              <a:rPr lang="en-GB">
                <a:solidFill>
                  <a:srgbClr val="188038"/>
                </a:solidFill>
                <a:latin typeface="Roboto Mono"/>
                <a:ea typeface="Roboto Mono"/>
                <a:cs typeface="Roboto Mono"/>
                <a:sym typeface="Roboto Mono"/>
              </a:rPr>
              <a:t>Song</a:t>
            </a:r>
            <a:r>
              <a:rPr lang="en-GB">
                <a:solidFill>
                  <a:schemeClr val="dk1"/>
                </a:solidFill>
              </a:rPr>
              <a:t> table matches the </a:t>
            </a:r>
            <a:r>
              <a:rPr lang="en-GB">
                <a:solidFill>
                  <a:srgbClr val="188038"/>
                </a:solidFill>
                <a:latin typeface="Roboto Mono"/>
                <a:ea typeface="Roboto Mono"/>
                <a:cs typeface="Roboto Mono"/>
                <a:sym typeface="Roboto Mono"/>
              </a:rPr>
              <a:t>songID</a:t>
            </a:r>
            <a:r>
              <a:rPr lang="en-GB">
                <a:solidFill>
                  <a:schemeClr val="dk1"/>
                </a:solidFill>
              </a:rPr>
              <a:t> in </a:t>
            </a:r>
            <a:r>
              <a:rPr lang="en-GB">
                <a:solidFill>
                  <a:srgbClr val="188038"/>
                </a:solidFill>
                <a:latin typeface="Roboto Mono"/>
                <a:ea typeface="Roboto Mono"/>
                <a:cs typeface="Roboto Mono"/>
                <a:sym typeface="Roboto Mono"/>
              </a:rPr>
              <a:t>PlaylistComposition</a:t>
            </a:r>
            <a:r>
              <a:rPr lang="en-GB">
                <a:solidFill>
                  <a:schemeClr val="dk1"/>
                </a:solidFill>
              </a:rPr>
              <a:t>.</a:t>
            </a:r>
            <a:endParaRPr>
              <a:solidFill>
                <a:schemeClr val="dk1"/>
              </a:solidFill>
            </a:endParaRPr>
          </a:p>
          <a:p>
            <a:pPr indent="-298450" lvl="2" marL="1371600" rtl="0" algn="l">
              <a:lnSpc>
                <a:spcPct val="115000"/>
              </a:lnSpc>
              <a:spcBef>
                <a:spcPts val="1200"/>
              </a:spcBef>
              <a:spcAft>
                <a:spcPts val="0"/>
              </a:spcAft>
              <a:buClr>
                <a:schemeClr val="dk1"/>
              </a:buClr>
              <a:buSzPts val="1100"/>
              <a:buChar char="■"/>
            </a:pPr>
            <a:r>
              <a:rPr lang="en-GB">
                <a:solidFill>
                  <a:schemeClr val="dk1"/>
                </a:solidFill>
              </a:rPr>
              <a:t>If no Primary Key-Foreign Key match exists (i.e., the song is not part of any playlist), then that song will be outputted</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GB">
                <a:solidFill>
                  <a:schemeClr val="dk1"/>
                </a:solidFill>
              </a:rPr>
              <a:t>In the provided table (under the query), the result lists songs by Taylor Swift and The Weeknd that are </a:t>
            </a:r>
            <a:r>
              <a:rPr b="1" lang="en-GB">
                <a:solidFill>
                  <a:schemeClr val="dk1"/>
                </a:solidFill>
              </a:rPr>
              <a:t>not currently part of any playlist</a:t>
            </a:r>
            <a:r>
              <a:rPr lang="en-GB">
                <a:solidFill>
                  <a:schemeClr val="dk1"/>
                </a:solidFill>
              </a:rPr>
              <a:t> in the </a:t>
            </a:r>
            <a:r>
              <a:rPr lang="en-GB">
                <a:solidFill>
                  <a:srgbClr val="188038"/>
                </a:solidFill>
                <a:latin typeface="Roboto Mono"/>
                <a:ea typeface="Roboto Mono"/>
                <a:cs typeface="Roboto Mono"/>
                <a:sym typeface="Roboto Mono"/>
              </a:rPr>
              <a:t>PlaylistComposition</a:t>
            </a:r>
            <a:r>
              <a:rPr lang="en-GB">
                <a:solidFill>
                  <a:schemeClr val="dk1"/>
                </a:solidFill>
              </a:rPr>
              <a:t> table. For example, songs like "Blank Space," and "Starboy" are not in any playlist, and hence they are shown in the result.</a:t>
            </a:r>
            <a:endParaRPr>
              <a:solidFill>
                <a:schemeClr val="dk1"/>
              </a:solidFill>
            </a:endParaRPr>
          </a:p>
          <a:p>
            <a:pPr indent="0" lvl="0" marL="0" rtl="0" algn="l">
              <a:spcBef>
                <a:spcPts val="1200"/>
              </a:spcBef>
              <a:spcAft>
                <a:spcPts val="0"/>
              </a:spcAft>
              <a:buNone/>
            </a:pPr>
            <a:r>
              <a:t/>
            </a:r>
            <a:endParaRPr/>
          </a:p>
        </p:txBody>
      </p:sp>
      <p:sp>
        <p:nvSpPr>
          <p:cNvPr id="350" name="Google Shape;350;g30779ab1472_0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3080be6c1fa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GB">
                <a:solidFill>
                  <a:schemeClr val="dk1"/>
                </a:solidFill>
              </a:rPr>
              <a:t>Some of the Benefits yielded from this Query include</a:t>
            </a:r>
            <a:r>
              <a:rPr lang="en-GB">
                <a:solidFill>
                  <a:schemeClr val="dk1"/>
                </a:solidFill>
              </a:rPr>
              <a:t>:</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GB">
                <a:solidFill>
                  <a:schemeClr val="dk1"/>
                </a:solidFill>
              </a:rPr>
              <a:t>Identifying</a:t>
            </a:r>
            <a:r>
              <a:rPr b="1" lang="en-GB">
                <a:solidFill>
                  <a:schemeClr val="dk1"/>
                </a:solidFill>
              </a:rPr>
              <a:t> songs that aren't included in playlists</a:t>
            </a:r>
            <a:r>
              <a:rPr lang="en-GB">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chemeClr val="dk1"/>
                </a:solidFill>
              </a:rPr>
              <a:t>This </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b="1" lang="en-GB">
                <a:solidFill>
                  <a:schemeClr val="dk1"/>
                </a:solidFill>
              </a:rPr>
              <a:t>Increases visibility</a:t>
            </a:r>
            <a:r>
              <a:rPr lang="en-GB">
                <a:solidFill>
                  <a:schemeClr val="dk1"/>
                </a:solidFill>
              </a:rPr>
              <a:t>: These songs might be overlooked by users, and including them in playlists could increase their exposure, leading to more streams.</a:t>
            </a:r>
            <a:endParaRPr>
              <a:solidFill>
                <a:schemeClr val="dk1"/>
              </a:solidFill>
            </a:endParaRPr>
          </a:p>
          <a:p>
            <a:pPr indent="-298450" lvl="2" marL="1371600" rtl="0" algn="l">
              <a:lnSpc>
                <a:spcPct val="115000"/>
              </a:lnSpc>
              <a:spcBef>
                <a:spcPts val="0"/>
              </a:spcBef>
              <a:spcAft>
                <a:spcPts val="0"/>
              </a:spcAft>
              <a:buClr>
                <a:schemeClr val="dk1"/>
              </a:buClr>
              <a:buSzPts val="1100"/>
              <a:buChar char="■"/>
            </a:pPr>
            <a:r>
              <a:rPr b="1" lang="en-GB">
                <a:solidFill>
                  <a:schemeClr val="dk1"/>
                </a:solidFill>
              </a:rPr>
              <a:t>Improves curation</a:t>
            </a:r>
            <a:r>
              <a:rPr lang="en-GB">
                <a:solidFill>
                  <a:schemeClr val="dk1"/>
                </a:solidFill>
              </a:rPr>
              <a:t>: Playlists are essential for user engagement. Ensuring a diverse and complete selection of songs can enhance the user experience by bringing attention to tracks that are not yet included.</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b="1" lang="en-GB">
                <a:solidFill>
                  <a:schemeClr val="dk1"/>
                </a:solidFill>
              </a:rPr>
              <a:t>Can increase the visibility of less popular songs</a:t>
            </a:r>
            <a:r>
              <a:rPr lang="en-GB">
                <a:solidFill>
                  <a:schemeClr val="dk1"/>
                </a:solidFill>
              </a:rPr>
              <a:t>:</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GB">
                <a:solidFill>
                  <a:schemeClr val="dk1"/>
                </a:solidFill>
              </a:rPr>
              <a:t>Songs that do not appear in any playlist could be less popular or new releases. By recognizing these songs, playlist curators can decide to feature them more prominently, helping increase their exposure and popularity.</a:t>
            </a:r>
            <a:endParaRPr>
              <a:solidFill>
                <a:schemeClr val="dk1"/>
              </a:solidFill>
            </a:endParaRPr>
          </a:p>
          <a:p>
            <a:pPr indent="0" lvl="0" marL="0" rtl="0" algn="l">
              <a:lnSpc>
                <a:spcPct val="115000"/>
              </a:lnSpc>
              <a:spcBef>
                <a:spcPts val="1200"/>
              </a:spcBef>
              <a:spcAft>
                <a:spcPts val="1200"/>
              </a:spcAft>
              <a:buNone/>
            </a:pPr>
            <a:r>
              <a:rPr b="1" lang="en-GB">
                <a:solidFill>
                  <a:schemeClr val="dk1"/>
                </a:solidFill>
              </a:rPr>
              <a:t>Overall, This query provides a practical tool</a:t>
            </a:r>
            <a:r>
              <a:rPr lang="en-GB">
                <a:solidFill>
                  <a:schemeClr val="dk1"/>
                </a:solidFill>
              </a:rPr>
              <a:t> for improving playlist curation, allowing music services or curators to ensure that all songs get the visibility they deserve, and helping optimize user engagement and experience</a:t>
            </a:r>
            <a:endParaRPr/>
          </a:p>
        </p:txBody>
      </p:sp>
      <p:sp>
        <p:nvSpPr>
          <p:cNvPr id="370" name="Google Shape;370;g3080be6c1fa_0_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Title Slide">
  <p:cSld name="3_Title Slide">
    <p:spTree>
      <p:nvGrpSpPr>
        <p:cNvPr id="56" name="Shape 56"/>
        <p:cNvGrpSpPr/>
        <p:nvPr/>
      </p:nvGrpSpPr>
      <p:grpSpPr>
        <a:xfrm>
          <a:off x="0" y="0"/>
          <a:ext cx="0" cy="0"/>
          <a:chOff x="0" y="0"/>
          <a:chExt cx="0" cy="0"/>
        </a:xfrm>
      </p:grpSpPr>
      <p:sp>
        <p:nvSpPr>
          <p:cNvPr id="57" name="Google Shape;57;p14"/>
          <p:cNvSpPr/>
          <p:nvPr>
            <p:ph idx="2" type="pic"/>
          </p:nvPr>
        </p:nvSpPr>
        <p:spPr>
          <a:xfrm>
            <a:off x="647700" y="504825"/>
            <a:ext cx="3371850" cy="5153025"/>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8" name="Shape 58"/>
        <p:cNvGrpSpPr/>
        <p:nvPr/>
      </p:nvGrpSpPr>
      <p:grpSpPr>
        <a:xfrm>
          <a:off x="0" y="0"/>
          <a:ext cx="0" cy="0"/>
          <a:chOff x="0" y="0"/>
          <a:chExt cx="0" cy="0"/>
        </a:xfrm>
      </p:grpSpPr>
      <p:sp>
        <p:nvSpPr>
          <p:cNvPr id="59" name="Google Shape;59;p15"/>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0" name="Google Shape;60;p15"/>
          <p:cNvSpPr txBox="1"/>
          <p:nvPr>
            <p:ph idx="1" type="subTitle"/>
          </p:nvPr>
        </p:nvSpPr>
        <p:spPr>
          <a:xfrm>
            <a:off x="1143000" y="2701528"/>
            <a:ext cx="6858000" cy="1241821"/>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None/>
              <a:defRPr sz="1800"/>
            </a:lvl1pPr>
            <a:lvl2pPr lvl="1" algn="ctr">
              <a:lnSpc>
                <a:spcPct val="90000"/>
              </a:lnSpc>
              <a:spcBef>
                <a:spcPts val="400"/>
              </a:spcBef>
              <a:spcAft>
                <a:spcPts val="0"/>
              </a:spcAft>
              <a:buClr>
                <a:schemeClr val="dk1"/>
              </a:buClr>
              <a:buSzPts val="1500"/>
              <a:buNone/>
              <a:defRPr sz="1500"/>
            </a:lvl2pPr>
            <a:lvl3pPr lvl="2" algn="ctr">
              <a:lnSpc>
                <a:spcPct val="90000"/>
              </a:lnSpc>
              <a:spcBef>
                <a:spcPts val="400"/>
              </a:spcBef>
              <a:spcAft>
                <a:spcPts val="0"/>
              </a:spcAft>
              <a:buClr>
                <a:schemeClr val="dk1"/>
              </a:buClr>
              <a:buSzPts val="1400"/>
              <a:buNone/>
              <a:defRPr sz="1400"/>
            </a:lvl3pPr>
            <a:lvl4pPr lvl="3" algn="ctr">
              <a:lnSpc>
                <a:spcPct val="90000"/>
              </a:lnSpc>
              <a:spcBef>
                <a:spcPts val="400"/>
              </a:spcBef>
              <a:spcAft>
                <a:spcPts val="0"/>
              </a:spcAft>
              <a:buClr>
                <a:schemeClr val="dk1"/>
              </a:buClr>
              <a:buSzPts val="1200"/>
              <a:buNone/>
              <a:defRPr sz="1200"/>
            </a:lvl4pPr>
            <a:lvl5pPr lvl="4" algn="ctr">
              <a:lnSpc>
                <a:spcPct val="90000"/>
              </a:lnSpc>
              <a:spcBef>
                <a:spcPts val="400"/>
              </a:spcBef>
              <a:spcAft>
                <a:spcPts val="0"/>
              </a:spcAft>
              <a:buClr>
                <a:schemeClr val="dk1"/>
              </a:buClr>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sp>
        <p:nvSpPr>
          <p:cNvPr id="61" name="Google Shape;61;p1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2" name="Google Shape;62;p1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63" name="Google Shape;63;p1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Slide">
  <p:cSld name="2_Title Slide">
    <p:spTree>
      <p:nvGrpSpPr>
        <p:cNvPr id="64" name="Shape 64"/>
        <p:cNvGrpSpPr/>
        <p:nvPr/>
      </p:nvGrpSpPr>
      <p:grpSpPr>
        <a:xfrm>
          <a:off x="0" y="0"/>
          <a:ext cx="0" cy="0"/>
          <a:chOff x="0" y="0"/>
          <a:chExt cx="0" cy="0"/>
        </a:xfrm>
      </p:grpSpPr>
      <p:sp>
        <p:nvSpPr>
          <p:cNvPr id="65" name="Google Shape;65;p16"/>
          <p:cNvSpPr/>
          <p:nvPr>
            <p:ph idx="2" type="pic"/>
          </p:nvPr>
        </p:nvSpPr>
        <p:spPr>
          <a:xfrm>
            <a:off x="2452034" y="870243"/>
            <a:ext cx="1057458" cy="1057458"/>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66" name="Shape 66"/>
        <p:cNvGrpSpPr/>
        <p:nvPr/>
      </p:nvGrpSpPr>
      <p:grpSpPr>
        <a:xfrm>
          <a:off x="0" y="0"/>
          <a:ext cx="0" cy="0"/>
          <a:chOff x="0" y="0"/>
          <a:chExt cx="0" cy="0"/>
        </a:xfrm>
      </p:grpSpPr>
      <p:sp>
        <p:nvSpPr>
          <p:cNvPr id="67" name="Google Shape;67;p17"/>
          <p:cNvSpPr/>
          <p:nvPr>
            <p:ph idx="2" type="pic"/>
          </p:nvPr>
        </p:nvSpPr>
        <p:spPr>
          <a:xfrm>
            <a:off x="2608657" y="2326710"/>
            <a:ext cx="1143089" cy="1143089"/>
          </a:xfrm>
          <a:prstGeom prst="rect">
            <a:avLst/>
          </a:prstGeom>
          <a:noFill/>
          <a:ln>
            <a:noFill/>
          </a:ln>
        </p:spPr>
      </p:sp>
      <p:sp>
        <p:nvSpPr>
          <p:cNvPr id="68" name="Google Shape;68;p17"/>
          <p:cNvSpPr/>
          <p:nvPr>
            <p:ph idx="3" type="pic"/>
          </p:nvPr>
        </p:nvSpPr>
        <p:spPr>
          <a:xfrm>
            <a:off x="4255177" y="2326710"/>
            <a:ext cx="1143089" cy="1143089"/>
          </a:xfrm>
          <a:prstGeom prst="rect">
            <a:avLst/>
          </a:prstGeom>
          <a:noFill/>
          <a:ln>
            <a:noFill/>
          </a:ln>
        </p:spPr>
      </p:sp>
      <p:sp>
        <p:nvSpPr>
          <p:cNvPr id="69" name="Google Shape;69;p17"/>
          <p:cNvSpPr/>
          <p:nvPr>
            <p:ph idx="4" type="pic"/>
          </p:nvPr>
        </p:nvSpPr>
        <p:spPr>
          <a:xfrm>
            <a:off x="5901697" y="2326710"/>
            <a:ext cx="1143088" cy="1143089"/>
          </a:xfrm>
          <a:prstGeom prst="rect">
            <a:avLst/>
          </a:prstGeom>
          <a:noFill/>
          <a:ln>
            <a:noFill/>
          </a:ln>
        </p:spPr>
      </p:sp>
      <p:sp>
        <p:nvSpPr>
          <p:cNvPr id="70" name="Google Shape;70;p17"/>
          <p:cNvSpPr/>
          <p:nvPr>
            <p:ph idx="5" type="pic"/>
          </p:nvPr>
        </p:nvSpPr>
        <p:spPr>
          <a:xfrm>
            <a:off x="7548216" y="2326710"/>
            <a:ext cx="1143088" cy="1143089"/>
          </a:xfrm>
          <a:prstGeom prst="rect">
            <a:avLst/>
          </a:prstGeom>
          <a:noFill/>
          <a:ln>
            <a:noFill/>
          </a:ln>
        </p:spPr>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1" name="Shape 71"/>
        <p:cNvGrpSpPr/>
        <p:nvPr/>
      </p:nvGrpSpPr>
      <p:grpSpPr>
        <a:xfrm>
          <a:off x="0" y="0"/>
          <a:ext cx="0" cy="0"/>
          <a:chOff x="0" y="0"/>
          <a:chExt cx="0" cy="0"/>
        </a:xfrm>
      </p:grpSpPr>
      <p:sp>
        <p:nvSpPr>
          <p:cNvPr id="72" name="Google Shape;72;p1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3" name="Google Shape;73;p1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4" name="Google Shape;74;p1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Blank">
  <p:cSld name="1_Blank">
    <p:spTree>
      <p:nvGrpSpPr>
        <p:cNvPr id="75" name="Shape 75"/>
        <p:cNvGrpSpPr/>
        <p:nvPr/>
      </p:nvGrpSpPr>
      <p:grpSpPr>
        <a:xfrm>
          <a:off x="0" y="0"/>
          <a:ext cx="0" cy="0"/>
          <a:chOff x="0" y="0"/>
          <a:chExt cx="0" cy="0"/>
        </a:xfrm>
      </p:grpSpPr>
      <p:sp>
        <p:nvSpPr>
          <p:cNvPr id="76" name="Google Shape;76;p19"/>
          <p:cNvSpPr/>
          <p:nvPr>
            <p:ph idx="2" type="pic"/>
          </p:nvPr>
        </p:nvSpPr>
        <p:spPr>
          <a:xfrm>
            <a:off x="6484055" y="2170798"/>
            <a:ext cx="836703" cy="773730"/>
          </a:xfrm>
          <a:prstGeom prst="rect">
            <a:avLst/>
          </a:prstGeom>
          <a:noFill/>
          <a:ln>
            <a:noFill/>
          </a:ln>
        </p:spPr>
      </p:sp>
      <p:sp>
        <p:nvSpPr>
          <p:cNvPr id="77" name="Google Shape;77;p19"/>
          <p:cNvSpPr/>
          <p:nvPr>
            <p:ph idx="3" type="pic"/>
          </p:nvPr>
        </p:nvSpPr>
        <p:spPr>
          <a:xfrm>
            <a:off x="8002877" y="2170798"/>
            <a:ext cx="836703" cy="773730"/>
          </a:xfrm>
          <a:prstGeom prst="rect">
            <a:avLst/>
          </a:prstGeom>
          <a:noFill/>
          <a:ln>
            <a:noFill/>
          </a:ln>
        </p:spPr>
      </p:sp>
      <p:sp>
        <p:nvSpPr>
          <p:cNvPr id="78" name="Google Shape;78;p19"/>
          <p:cNvSpPr/>
          <p:nvPr>
            <p:ph idx="4" type="pic"/>
          </p:nvPr>
        </p:nvSpPr>
        <p:spPr>
          <a:xfrm>
            <a:off x="6484055" y="3715372"/>
            <a:ext cx="836703" cy="773730"/>
          </a:xfrm>
          <a:prstGeom prst="rect">
            <a:avLst/>
          </a:prstGeom>
          <a:noFill/>
          <a:ln>
            <a:noFill/>
          </a:ln>
        </p:spPr>
      </p:sp>
      <p:sp>
        <p:nvSpPr>
          <p:cNvPr id="79" name="Google Shape;79;p19"/>
          <p:cNvSpPr/>
          <p:nvPr>
            <p:ph idx="5" type="pic"/>
          </p:nvPr>
        </p:nvSpPr>
        <p:spPr>
          <a:xfrm>
            <a:off x="8002877" y="3715372"/>
            <a:ext cx="836703" cy="77373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Blank">
  <p:cSld name="2_Blank">
    <p:spTree>
      <p:nvGrpSpPr>
        <p:cNvPr id="80" name="Shape 80"/>
        <p:cNvGrpSpPr/>
        <p:nvPr/>
      </p:nvGrpSpPr>
      <p:grpSpPr>
        <a:xfrm>
          <a:off x="0" y="0"/>
          <a:ext cx="0" cy="0"/>
          <a:chOff x="0" y="0"/>
          <a:chExt cx="0" cy="0"/>
        </a:xfrm>
      </p:grpSpPr>
      <p:sp>
        <p:nvSpPr>
          <p:cNvPr id="81" name="Google Shape;81;p20"/>
          <p:cNvSpPr/>
          <p:nvPr>
            <p:ph idx="2" type="pic"/>
          </p:nvPr>
        </p:nvSpPr>
        <p:spPr>
          <a:xfrm>
            <a:off x="2465789" y="2122168"/>
            <a:ext cx="1869872" cy="2349809"/>
          </a:xfrm>
          <a:prstGeom prst="rect">
            <a:avLst/>
          </a:prstGeom>
          <a:noFill/>
          <a:ln>
            <a:noFill/>
          </a:ln>
        </p:spPr>
      </p:sp>
      <p:sp>
        <p:nvSpPr>
          <p:cNvPr id="82" name="Google Shape;82;p20"/>
          <p:cNvSpPr/>
          <p:nvPr>
            <p:ph idx="3" type="pic"/>
          </p:nvPr>
        </p:nvSpPr>
        <p:spPr>
          <a:xfrm>
            <a:off x="4572000" y="1423846"/>
            <a:ext cx="2342557" cy="1483813"/>
          </a:xfrm>
          <a:prstGeom prst="rect">
            <a:avLst/>
          </a:prstGeom>
          <a:noFill/>
          <a:ln>
            <a:noFill/>
          </a:ln>
        </p:spPr>
      </p:sp>
      <p:sp>
        <p:nvSpPr>
          <p:cNvPr id="83" name="Google Shape;83;p20"/>
          <p:cNvSpPr/>
          <p:nvPr>
            <p:ph idx="4" type="pic"/>
          </p:nvPr>
        </p:nvSpPr>
        <p:spPr>
          <a:xfrm>
            <a:off x="4571999" y="3144002"/>
            <a:ext cx="2342557" cy="1319171"/>
          </a:xfrm>
          <a:prstGeom prst="rect">
            <a:avLst/>
          </a:prstGeom>
          <a:noFill/>
          <a:ln>
            <a:noFill/>
          </a:ln>
        </p:spPr>
      </p:sp>
      <p:sp>
        <p:nvSpPr>
          <p:cNvPr id="84" name="Google Shape;84;p20"/>
          <p:cNvSpPr/>
          <p:nvPr>
            <p:ph idx="5" type="pic"/>
          </p:nvPr>
        </p:nvSpPr>
        <p:spPr>
          <a:xfrm>
            <a:off x="7150897" y="1423847"/>
            <a:ext cx="1687116" cy="304813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3_Blank">
  <p:cSld name="3_Blank">
    <p:spTree>
      <p:nvGrpSpPr>
        <p:cNvPr id="85" name="Shape 85"/>
        <p:cNvGrpSpPr/>
        <p:nvPr/>
      </p:nvGrpSpPr>
      <p:grpSpPr>
        <a:xfrm>
          <a:off x="0" y="0"/>
          <a:ext cx="0" cy="0"/>
          <a:chOff x="0" y="0"/>
          <a:chExt cx="0" cy="0"/>
        </a:xfrm>
      </p:grpSpPr>
      <p:sp>
        <p:nvSpPr>
          <p:cNvPr id="86" name="Google Shape;86;p21"/>
          <p:cNvSpPr/>
          <p:nvPr>
            <p:ph idx="2" type="pic"/>
          </p:nvPr>
        </p:nvSpPr>
        <p:spPr>
          <a:xfrm>
            <a:off x="7222496" y="1314582"/>
            <a:ext cx="1454704" cy="1454704"/>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Blank">
  <p:cSld name="4_Blank">
    <p:spTree>
      <p:nvGrpSpPr>
        <p:cNvPr id="87" name="Shape 87"/>
        <p:cNvGrpSpPr/>
        <p:nvPr/>
      </p:nvGrpSpPr>
      <p:grpSpPr>
        <a:xfrm>
          <a:off x="0" y="0"/>
          <a:ext cx="0" cy="0"/>
          <a:chOff x="0" y="0"/>
          <a:chExt cx="0" cy="0"/>
        </a:xfrm>
      </p:grpSpPr>
      <p:sp>
        <p:nvSpPr>
          <p:cNvPr id="88" name="Google Shape;88;p22"/>
          <p:cNvSpPr/>
          <p:nvPr>
            <p:ph idx="2" type="pic"/>
          </p:nvPr>
        </p:nvSpPr>
        <p:spPr>
          <a:xfrm>
            <a:off x="316830" y="4405395"/>
            <a:ext cx="600859" cy="600859"/>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89" name="Shape 89"/>
        <p:cNvGrpSpPr/>
        <p:nvPr/>
      </p:nvGrpSpPr>
      <p:grpSpPr>
        <a:xfrm>
          <a:off x="0" y="0"/>
          <a:ext cx="0" cy="0"/>
          <a:chOff x="0" y="0"/>
          <a:chExt cx="0" cy="0"/>
        </a:xfrm>
      </p:grpSpPr>
      <p:sp>
        <p:nvSpPr>
          <p:cNvPr id="90" name="Google Shape;90;p2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1" name="Google Shape;91;p2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2" name="Google Shape;92;p2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2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2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95" name="Shape 95"/>
        <p:cNvGrpSpPr/>
        <p:nvPr/>
      </p:nvGrpSpPr>
      <p:grpSpPr>
        <a:xfrm>
          <a:off x="0" y="0"/>
          <a:ext cx="0" cy="0"/>
          <a:chOff x="0" y="0"/>
          <a:chExt cx="0" cy="0"/>
        </a:xfrm>
      </p:grpSpPr>
      <p:sp>
        <p:nvSpPr>
          <p:cNvPr id="96" name="Google Shape;96;p24"/>
          <p:cNvSpPr txBox="1"/>
          <p:nvPr>
            <p:ph type="title"/>
          </p:nvPr>
        </p:nvSpPr>
        <p:spPr>
          <a:xfrm>
            <a:off x="623888" y="1282304"/>
            <a:ext cx="7886700" cy="2139553"/>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Calibri"/>
              <a:buNone/>
              <a:defRPr sz="45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7" name="Google Shape;97;p24"/>
          <p:cNvSpPr txBox="1"/>
          <p:nvPr>
            <p:ph idx="1" type="body"/>
          </p:nvPr>
        </p:nvSpPr>
        <p:spPr>
          <a:xfrm>
            <a:off x="623888" y="3442097"/>
            <a:ext cx="7886700" cy="112514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888888"/>
              </a:buClr>
              <a:buSzPts val="1800"/>
              <a:buNone/>
              <a:defRPr sz="1800">
                <a:solidFill>
                  <a:srgbClr val="888888"/>
                </a:solidFill>
              </a:defRPr>
            </a:lvl1pPr>
            <a:lvl2pPr indent="-228600" lvl="1" marL="914400" algn="l">
              <a:lnSpc>
                <a:spcPct val="90000"/>
              </a:lnSpc>
              <a:spcBef>
                <a:spcPts val="400"/>
              </a:spcBef>
              <a:spcAft>
                <a:spcPts val="0"/>
              </a:spcAft>
              <a:buClr>
                <a:srgbClr val="888888"/>
              </a:buClr>
              <a:buSzPts val="1500"/>
              <a:buNone/>
              <a:defRPr sz="1500">
                <a:solidFill>
                  <a:srgbClr val="888888"/>
                </a:solidFill>
              </a:defRPr>
            </a:lvl2pPr>
            <a:lvl3pPr indent="-228600" lvl="2" marL="1371600" algn="l">
              <a:lnSpc>
                <a:spcPct val="90000"/>
              </a:lnSpc>
              <a:spcBef>
                <a:spcPts val="400"/>
              </a:spcBef>
              <a:spcAft>
                <a:spcPts val="0"/>
              </a:spcAft>
              <a:buClr>
                <a:srgbClr val="888888"/>
              </a:buClr>
              <a:buSzPts val="1400"/>
              <a:buNone/>
              <a:defRPr sz="1400">
                <a:solidFill>
                  <a:srgbClr val="888888"/>
                </a:solidFill>
              </a:defRPr>
            </a:lvl3pPr>
            <a:lvl4pPr indent="-228600" lvl="3" marL="1828800" algn="l">
              <a:lnSpc>
                <a:spcPct val="90000"/>
              </a:lnSpc>
              <a:spcBef>
                <a:spcPts val="400"/>
              </a:spcBef>
              <a:spcAft>
                <a:spcPts val="0"/>
              </a:spcAft>
              <a:buClr>
                <a:srgbClr val="888888"/>
              </a:buClr>
              <a:buSzPts val="1200"/>
              <a:buNone/>
              <a:defRPr sz="1200">
                <a:solidFill>
                  <a:srgbClr val="888888"/>
                </a:solidFill>
              </a:defRPr>
            </a:lvl4pPr>
            <a:lvl5pPr indent="-228600" lvl="4" marL="2286000" algn="l">
              <a:lnSpc>
                <a:spcPct val="90000"/>
              </a:lnSpc>
              <a:spcBef>
                <a:spcPts val="400"/>
              </a:spcBef>
              <a:spcAft>
                <a:spcPts val="0"/>
              </a:spcAft>
              <a:buClr>
                <a:srgbClr val="888888"/>
              </a:buClr>
              <a:buSzPts val="1200"/>
              <a:buNone/>
              <a:defRPr sz="1200">
                <a:solidFill>
                  <a:srgbClr val="888888"/>
                </a:solidFill>
              </a:defRPr>
            </a:lvl5pPr>
            <a:lvl6pPr indent="-228600" lvl="5" marL="2743200" algn="l">
              <a:lnSpc>
                <a:spcPct val="90000"/>
              </a:lnSpc>
              <a:spcBef>
                <a:spcPts val="400"/>
              </a:spcBef>
              <a:spcAft>
                <a:spcPts val="0"/>
              </a:spcAft>
              <a:buClr>
                <a:srgbClr val="888888"/>
              </a:buClr>
              <a:buSzPts val="1200"/>
              <a:buNone/>
              <a:defRPr sz="1200">
                <a:solidFill>
                  <a:srgbClr val="888888"/>
                </a:solidFill>
              </a:defRPr>
            </a:lvl6pPr>
            <a:lvl7pPr indent="-228600" lvl="6" marL="3200400" algn="l">
              <a:lnSpc>
                <a:spcPct val="90000"/>
              </a:lnSpc>
              <a:spcBef>
                <a:spcPts val="400"/>
              </a:spcBef>
              <a:spcAft>
                <a:spcPts val="0"/>
              </a:spcAft>
              <a:buClr>
                <a:srgbClr val="888888"/>
              </a:buClr>
              <a:buSzPts val="1200"/>
              <a:buNone/>
              <a:defRPr sz="1200">
                <a:solidFill>
                  <a:srgbClr val="888888"/>
                </a:solidFill>
              </a:defRPr>
            </a:lvl7pPr>
            <a:lvl8pPr indent="-228600" lvl="7" marL="3657600" algn="l">
              <a:lnSpc>
                <a:spcPct val="90000"/>
              </a:lnSpc>
              <a:spcBef>
                <a:spcPts val="400"/>
              </a:spcBef>
              <a:spcAft>
                <a:spcPts val="0"/>
              </a:spcAft>
              <a:buClr>
                <a:srgbClr val="888888"/>
              </a:buClr>
              <a:buSzPts val="1200"/>
              <a:buNone/>
              <a:defRPr sz="1200">
                <a:solidFill>
                  <a:srgbClr val="888888"/>
                </a:solidFill>
              </a:defRPr>
            </a:lvl8pPr>
            <a:lvl9pPr indent="-228600" lvl="8" marL="4114800" algn="l">
              <a:lnSpc>
                <a:spcPct val="90000"/>
              </a:lnSpc>
              <a:spcBef>
                <a:spcPts val="400"/>
              </a:spcBef>
              <a:spcAft>
                <a:spcPts val="0"/>
              </a:spcAft>
              <a:buClr>
                <a:srgbClr val="888888"/>
              </a:buClr>
              <a:buSzPts val="1200"/>
              <a:buNone/>
              <a:defRPr sz="1200">
                <a:solidFill>
                  <a:srgbClr val="888888"/>
                </a:solidFill>
              </a:defRPr>
            </a:lvl9pPr>
          </a:lstStyle>
          <a:p/>
        </p:txBody>
      </p:sp>
      <p:sp>
        <p:nvSpPr>
          <p:cNvPr id="98" name="Google Shape;98;p24"/>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9" name="Google Shape;99;p24"/>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0" name="Google Shape;100;p24"/>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1" name="Shape 101"/>
        <p:cNvGrpSpPr/>
        <p:nvPr/>
      </p:nvGrpSpPr>
      <p:grpSpPr>
        <a:xfrm>
          <a:off x="0" y="0"/>
          <a:ext cx="0" cy="0"/>
          <a:chOff x="0" y="0"/>
          <a:chExt cx="0" cy="0"/>
        </a:xfrm>
      </p:grpSpPr>
      <p:sp>
        <p:nvSpPr>
          <p:cNvPr id="102" name="Google Shape;102;p25"/>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3" name="Google Shape;103;p25"/>
          <p:cNvSpPr txBox="1"/>
          <p:nvPr>
            <p:ph idx="1" type="body"/>
          </p:nvPr>
        </p:nvSpPr>
        <p:spPr>
          <a:xfrm>
            <a:off x="6286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4" name="Google Shape;104;p25"/>
          <p:cNvSpPr txBox="1"/>
          <p:nvPr>
            <p:ph idx="2" type="body"/>
          </p:nvPr>
        </p:nvSpPr>
        <p:spPr>
          <a:xfrm>
            <a:off x="4629150" y="1369219"/>
            <a:ext cx="3886200" cy="3263504"/>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5" name="Google Shape;105;p25"/>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6" name="Google Shape;106;p25"/>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7" name="Google Shape;107;p25"/>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08" name="Shape 108"/>
        <p:cNvGrpSpPr/>
        <p:nvPr/>
      </p:nvGrpSpPr>
      <p:grpSpPr>
        <a:xfrm>
          <a:off x="0" y="0"/>
          <a:ext cx="0" cy="0"/>
          <a:chOff x="0" y="0"/>
          <a:chExt cx="0" cy="0"/>
        </a:xfrm>
      </p:grpSpPr>
      <p:sp>
        <p:nvSpPr>
          <p:cNvPr id="109" name="Google Shape;109;p26"/>
          <p:cNvSpPr txBox="1"/>
          <p:nvPr>
            <p:ph type="title"/>
          </p:nvPr>
        </p:nvSpPr>
        <p:spPr>
          <a:xfrm>
            <a:off x="629841"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0" name="Google Shape;110;p26"/>
          <p:cNvSpPr txBox="1"/>
          <p:nvPr>
            <p:ph idx="1" type="body"/>
          </p:nvPr>
        </p:nvSpPr>
        <p:spPr>
          <a:xfrm>
            <a:off x="629841" y="1260872"/>
            <a:ext cx="3868340"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11" name="Google Shape;111;p26"/>
          <p:cNvSpPr txBox="1"/>
          <p:nvPr>
            <p:ph idx="2" type="body"/>
          </p:nvPr>
        </p:nvSpPr>
        <p:spPr>
          <a:xfrm>
            <a:off x="629841" y="1878806"/>
            <a:ext cx="3868340"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2" name="Google Shape;112;p26"/>
          <p:cNvSpPr txBox="1"/>
          <p:nvPr>
            <p:ph idx="3" type="body"/>
          </p:nvPr>
        </p:nvSpPr>
        <p:spPr>
          <a:xfrm>
            <a:off x="4629150" y="1260872"/>
            <a:ext cx="3887391" cy="617934"/>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None/>
              <a:defRPr b="1" sz="1800"/>
            </a:lvl1pPr>
            <a:lvl2pPr indent="-228600" lvl="1" marL="914400" algn="l">
              <a:lnSpc>
                <a:spcPct val="90000"/>
              </a:lnSpc>
              <a:spcBef>
                <a:spcPts val="400"/>
              </a:spcBef>
              <a:spcAft>
                <a:spcPts val="0"/>
              </a:spcAft>
              <a:buClr>
                <a:schemeClr val="dk1"/>
              </a:buClr>
              <a:buSzPts val="1500"/>
              <a:buNone/>
              <a:defRPr b="1" sz="1500"/>
            </a:lvl2pPr>
            <a:lvl3pPr indent="-228600" lvl="2" marL="1371600" algn="l">
              <a:lnSpc>
                <a:spcPct val="90000"/>
              </a:lnSpc>
              <a:spcBef>
                <a:spcPts val="400"/>
              </a:spcBef>
              <a:spcAft>
                <a:spcPts val="0"/>
              </a:spcAft>
              <a:buClr>
                <a:schemeClr val="dk1"/>
              </a:buClr>
              <a:buSzPts val="1400"/>
              <a:buNone/>
              <a:defRPr b="1" sz="1400"/>
            </a:lvl3pPr>
            <a:lvl4pPr indent="-228600" lvl="3" marL="1828800" algn="l">
              <a:lnSpc>
                <a:spcPct val="90000"/>
              </a:lnSpc>
              <a:spcBef>
                <a:spcPts val="400"/>
              </a:spcBef>
              <a:spcAft>
                <a:spcPts val="0"/>
              </a:spcAft>
              <a:buClr>
                <a:schemeClr val="dk1"/>
              </a:buClr>
              <a:buSzPts val="1200"/>
              <a:buNone/>
              <a:defRPr b="1" sz="1200"/>
            </a:lvl4pPr>
            <a:lvl5pPr indent="-228600" lvl="4" marL="2286000" algn="l">
              <a:lnSpc>
                <a:spcPct val="90000"/>
              </a:lnSpc>
              <a:spcBef>
                <a:spcPts val="400"/>
              </a:spcBef>
              <a:spcAft>
                <a:spcPts val="0"/>
              </a:spcAft>
              <a:buClr>
                <a:schemeClr val="dk1"/>
              </a:buClr>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13" name="Google Shape;113;p26"/>
          <p:cNvSpPr txBox="1"/>
          <p:nvPr>
            <p:ph idx="4" type="body"/>
          </p:nvPr>
        </p:nvSpPr>
        <p:spPr>
          <a:xfrm>
            <a:off x="4629150" y="1878806"/>
            <a:ext cx="3887391" cy="2763441"/>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4" name="Google Shape;114;p26"/>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5" name="Google Shape;115;p26"/>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6" name="Google Shape;116;p26"/>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7" name="Shape 117"/>
        <p:cNvGrpSpPr/>
        <p:nvPr/>
      </p:nvGrpSpPr>
      <p:grpSpPr>
        <a:xfrm>
          <a:off x="0" y="0"/>
          <a:ext cx="0" cy="0"/>
          <a:chOff x="0" y="0"/>
          <a:chExt cx="0" cy="0"/>
        </a:xfrm>
      </p:grpSpPr>
      <p:sp>
        <p:nvSpPr>
          <p:cNvPr id="118" name="Google Shape;118;p27"/>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9" name="Google Shape;119;p27"/>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0" name="Google Shape;120;p27"/>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1" name="Google Shape;121;p27"/>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122" name="Shape 122"/>
        <p:cNvGrpSpPr/>
        <p:nvPr/>
      </p:nvGrpSpPr>
      <p:grpSpPr>
        <a:xfrm>
          <a:off x="0" y="0"/>
          <a:ext cx="0" cy="0"/>
          <a:chOff x="0" y="0"/>
          <a:chExt cx="0" cy="0"/>
        </a:xfrm>
      </p:grpSpPr>
      <p:sp>
        <p:nvSpPr>
          <p:cNvPr id="123" name="Google Shape;123;p28"/>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4" name="Google Shape;124;p28"/>
          <p:cNvSpPr txBox="1"/>
          <p:nvPr>
            <p:ph idx="1" type="body"/>
          </p:nvPr>
        </p:nvSpPr>
        <p:spPr>
          <a:xfrm>
            <a:off x="3887391" y="740569"/>
            <a:ext cx="4629150" cy="3655219"/>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Char char="•"/>
              <a:defRPr sz="2400"/>
            </a:lvl1pPr>
            <a:lvl2pPr indent="-361950" lvl="1" marL="914400" algn="l">
              <a:lnSpc>
                <a:spcPct val="90000"/>
              </a:lnSpc>
              <a:spcBef>
                <a:spcPts val="400"/>
              </a:spcBef>
              <a:spcAft>
                <a:spcPts val="0"/>
              </a:spcAft>
              <a:buClr>
                <a:schemeClr val="dk1"/>
              </a:buClr>
              <a:buSzPts val="2100"/>
              <a:buChar char="•"/>
              <a:defRPr sz="2100"/>
            </a:lvl2pPr>
            <a:lvl3pPr indent="-342900" lvl="2" marL="1371600" algn="l">
              <a:lnSpc>
                <a:spcPct val="90000"/>
              </a:lnSpc>
              <a:spcBef>
                <a:spcPts val="400"/>
              </a:spcBef>
              <a:spcAft>
                <a:spcPts val="0"/>
              </a:spcAft>
              <a:buClr>
                <a:schemeClr val="dk1"/>
              </a:buClr>
              <a:buSzPts val="1800"/>
              <a:buChar char="•"/>
              <a:defRPr sz="1800"/>
            </a:lvl3pPr>
            <a:lvl4pPr indent="-323850" lvl="3" marL="1828800" algn="l">
              <a:lnSpc>
                <a:spcPct val="90000"/>
              </a:lnSpc>
              <a:spcBef>
                <a:spcPts val="400"/>
              </a:spcBef>
              <a:spcAft>
                <a:spcPts val="0"/>
              </a:spcAft>
              <a:buClr>
                <a:schemeClr val="dk1"/>
              </a:buClr>
              <a:buSzPts val="1500"/>
              <a:buChar char="•"/>
              <a:defRPr sz="1500"/>
            </a:lvl4pPr>
            <a:lvl5pPr indent="-323850" lvl="4" marL="2286000" algn="l">
              <a:lnSpc>
                <a:spcPct val="90000"/>
              </a:lnSpc>
              <a:spcBef>
                <a:spcPts val="400"/>
              </a:spcBef>
              <a:spcAft>
                <a:spcPts val="0"/>
              </a:spcAft>
              <a:buClr>
                <a:schemeClr val="dk1"/>
              </a:buClr>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25" name="Google Shape;125;p28"/>
          <p:cNvSpPr txBox="1"/>
          <p:nvPr>
            <p:ph idx="2"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26" name="Google Shape;126;p28"/>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7" name="Google Shape;127;p28"/>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8" name="Google Shape;128;p28"/>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29" name="Shape 129"/>
        <p:cNvGrpSpPr/>
        <p:nvPr/>
      </p:nvGrpSpPr>
      <p:grpSpPr>
        <a:xfrm>
          <a:off x="0" y="0"/>
          <a:ext cx="0" cy="0"/>
          <a:chOff x="0" y="0"/>
          <a:chExt cx="0" cy="0"/>
        </a:xfrm>
      </p:grpSpPr>
      <p:sp>
        <p:nvSpPr>
          <p:cNvPr id="130" name="Google Shape;130;p29"/>
          <p:cNvSpPr txBox="1"/>
          <p:nvPr>
            <p:ph type="title"/>
          </p:nvPr>
        </p:nvSpPr>
        <p:spPr>
          <a:xfrm>
            <a:off x="629841" y="342900"/>
            <a:ext cx="2949178" cy="120015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Calibri"/>
              <a:buNone/>
              <a:defRPr sz="2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1" name="Google Shape;131;p29"/>
          <p:cNvSpPr/>
          <p:nvPr>
            <p:ph idx="2" type="pic"/>
          </p:nvPr>
        </p:nvSpPr>
        <p:spPr>
          <a:xfrm>
            <a:off x="3887391" y="740569"/>
            <a:ext cx="4629150" cy="3655219"/>
          </a:xfrm>
          <a:prstGeom prst="rect">
            <a:avLst/>
          </a:prstGeom>
          <a:noFill/>
          <a:ln>
            <a:noFill/>
          </a:ln>
        </p:spPr>
      </p:sp>
      <p:sp>
        <p:nvSpPr>
          <p:cNvPr id="132" name="Google Shape;132;p29"/>
          <p:cNvSpPr txBox="1"/>
          <p:nvPr>
            <p:ph idx="1" type="body"/>
          </p:nvPr>
        </p:nvSpPr>
        <p:spPr>
          <a:xfrm>
            <a:off x="629841" y="1543050"/>
            <a:ext cx="2949178" cy="2858691"/>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None/>
              <a:defRPr sz="1200"/>
            </a:lvl1pPr>
            <a:lvl2pPr indent="-228600" lvl="1" marL="914400" algn="l">
              <a:lnSpc>
                <a:spcPct val="90000"/>
              </a:lnSpc>
              <a:spcBef>
                <a:spcPts val="400"/>
              </a:spcBef>
              <a:spcAft>
                <a:spcPts val="0"/>
              </a:spcAft>
              <a:buClr>
                <a:schemeClr val="dk1"/>
              </a:buClr>
              <a:buSzPts val="1100"/>
              <a:buNone/>
              <a:defRPr sz="1100"/>
            </a:lvl2pPr>
            <a:lvl3pPr indent="-228600" lvl="2" marL="1371600" algn="l">
              <a:lnSpc>
                <a:spcPct val="90000"/>
              </a:lnSpc>
              <a:spcBef>
                <a:spcPts val="400"/>
              </a:spcBef>
              <a:spcAft>
                <a:spcPts val="0"/>
              </a:spcAft>
              <a:buClr>
                <a:schemeClr val="dk1"/>
              </a:buClr>
              <a:buSzPts val="900"/>
              <a:buNone/>
              <a:defRPr sz="900"/>
            </a:lvl3pPr>
            <a:lvl4pPr indent="-228600" lvl="3" marL="1828800" algn="l">
              <a:lnSpc>
                <a:spcPct val="90000"/>
              </a:lnSpc>
              <a:spcBef>
                <a:spcPts val="400"/>
              </a:spcBef>
              <a:spcAft>
                <a:spcPts val="0"/>
              </a:spcAft>
              <a:buClr>
                <a:schemeClr val="dk1"/>
              </a:buClr>
              <a:buSzPts val="800"/>
              <a:buNone/>
              <a:defRPr sz="800"/>
            </a:lvl4pPr>
            <a:lvl5pPr indent="-228600" lvl="4" marL="2286000" algn="l">
              <a:lnSpc>
                <a:spcPct val="90000"/>
              </a:lnSpc>
              <a:spcBef>
                <a:spcPts val="400"/>
              </a:spcBef>
              <a:spcAft>
                <a:spcPts val="0"/>
              </a:spcAft>
              <a:buClr>
                <a:schemeClr val="dk1"/>
              </a:buClr>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sp>
        <p:nvSpPr>
          <p:cNvPr id="133" name="Google Shape;133;p29"/>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4" name="Google Shape;134;p29"/>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5" name="Google Shape;135;p29"/>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36" name="Shape 136"/>
        <p:cNvGrpSpPr/>
        <p:nvPr/>
      </p:nvGrpSpPr>
      <p:grpSpPr>
        <a:xfrm>
          <a:off x="0" y="0"/>
          <a:ext cx="0" cy="0"/>
          <a:chOff x="0" y="0"/>
          <a:chExt cx="0" cy="0"/>
        </a:xfrm>
      </p:grpSpPr>
      <p:sp>
        <p:nvSpPr>
          <p:cNvPr id="137" name="Google Shape;137;p30"/>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8" name="Google Shape;138;p30"/>
          <p:cNvSpPr txBox="1"/>
          <p:nvPr>
            <p:ph idx="1" type="body"/>
          </p:nvPr>
        </p:nvSpPr>
        <p:spPr>
          <a:xfrm rot="5400000">
            <a:off x="2940248" y="-942379"/>
            <a:ext cx="3263504"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9" name="Google Shape;139;p30"/>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0" name="Google Shape;140;p30"/>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1" name="Google Shape;141;p30"/>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42" name="Shape 142"/>
        <p:cNvGrpSpPr/>
        <p:nvPr/>
      </p:nvGrpSpPr>
      <p:grpSpPr>
        <a:xfrm>
          <a:off x="0" y="0"/>
          <a:ext cx="0" cy="0"/>
          <a:chOff x="0" y="0"/>
          <a:chExt cx="0" cy="0"/>
        </a:xfrm>
      </p:grpSpPr>
      <p:sp>
        <p:nvSpPr>
          <p:cNvPr id="143" name="Google Shape;143;p31"/>
          <p:cNvSpPr txBox="1"/>
          <p:nvPr>
            <p:ph type="title"/>
          </p:nvPr>
        </p:nvSpPr>
        <p:spPr>
          <a:xfrm rot="5400000">
            <a:off x="5350073" y="1467445"/>
            <a:ext cx="4358879" cy="1971675"/>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4" name="Google Shape;144;p31"/>
          <p:cNvSpPr txBox="1"/>
          <p:nvPr>
            <p:ph idx="1" type="body"/>
          </p:nvPr>
        </p:nvSpPr>
        <p:spPr>
          <a:xfrm rot="5400000">
            <a:off x="1349573" y="-447080"/>
            <a:ext cx="4358879" cy="5800725"/>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Char char="•"/>
              <a:defRPr/>
            </a:lvl1pPr>
            <a:lvl2pPr indent="-317500" lvl="1" marL="914400" algn="l">
              <a:lnSpc>
                <a:spcPct val="90000"/>
              </a:lnSpc>
              <a:spcBef>
                <a:spcPts val="400"/>
              </a:spcBef>
              <a:spcAft>
                <a:spcPts val="0"/>
              </a:spcAft>
              <a:buClr>
                <a:schemeClr val="dk1"/>
              </a:buClr>
              <a:buSzPts val="1400"/>
              <a:buChar char="•"/>
              <a:defRPr/>
            </a:lvl2pPr>
            <a:lvl3pPr indent="-317500" lvl="2" marL="1371600" algn="l">
              <a:lnSpc>
                <a:spcPct val="90000"/>
              </a:lnSpc>
              <a:spcBef>
                <a:spcPts val="400"/>
              </a:spcBef>
              <a:spcAft>
                <a:spcPts val="0"/>
              </a:spcAft>
              <a:buClr>
                <a:schemeClr val="dk1"/>
              </a:buClr>
              <a:buSzPts val="1400"/>
              <a:buChar char="•"/>
              <a:defRPr/>
            </a:lvl3pPr>
            <a:lvl4pPr indent="-317500" lvl="3" marL="1828800" algn="l">
              <a:lnSpc>
                <a:spcPct val="90000"/>
              </a:lnSpc>
              <a:spcBef>
                <a:spcPts val="400"/>
              </a:spcBef>
              <a:spcAft>
                <a:spcPts val="0"/>
              </a:spcAft>
              <a:buClr>
                <a:schemeClr val="dk1"/>
              </a:buClr>
              <a:buSzPts val="1400"/>
              <a:buChar char="•"/>
              <a:defRPr/>
            </a:lvl4pPr>
            <a:lvl5pPr indent="-317500" lvl="4" marL="2286000" algn="l">
              <a:lnSpc>
                <a:spcPct val="90000"/>
              </a:lnSpc>
              <a:spcBef>
                <a:spcPts val="400"/>
              </a:spcBef>
              <a:spcAft>
                <a:spcPts val="0"/>
              </a:spcAft>
              <a:buClr>
                <a:schemeClr val="dk1"/>
              </a:buClr>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45" name="Google Shape;145;p31"/>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6" name="Google Shape;146;p31"/>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algn="ct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7" name="Google Shape;147;p31"/>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5" Type="http://schemas.openxmlformats.org/officeDocument/2006/relationships/slideLayout" Target="../slideLayouts/slideLayout16.xml"/><Relationship Id="rId19" Type="http://schemas.openxmlformats.org/officeDocument/2006/relationships/theme" Target="../theme/theme3.xml"/><Relationship Id="rId6" Type="http://schemas.openxmlformats.org/officeDocument/2006/relationships/slideLayout" Target="../slideLayouts/slideLayout17.xml"/><Relationship Id="rId18" Type="http://schemas.openxmlformats.org/officeDocument/2006/relationships/slideLayout" Target="../slideLayouts/slideLayout29.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21212"/>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172"/>
          </a:xfrm>
          <a:prstGeom prst="rect">
            <a:avLst/>
          </a:prstGeom>
          <a:noFill/>
          <a:ln>
            <a:noFill/>
          </a:ln>
        </p:spPr>
        <p:txBody>
          <a:bodyPr anchorCtr="0" anchor="ctr" bIns="34275" lIns="68575" spcFirstLastPara="1" rIns="68575" wrap="square" tIns="34275">
            <a:normAutofit/>
          </a:bodyPr>
          <a:lstStyle>
            <a:lvl1pPr lvl="0" marR="0" rtl="0" algn="l">
              <a:lnSpc>
                <a:spcPct val="90000"/>
              </a:lnSpc>
              <a:spcBef>
                <a:spcPts val="0"/>
              </a:spcBef>
              <a:spcAft>
                <a:spcPts val="0"/>
              </a:spcAft>
              <a:buClr>
                <a:schemeClr val="dk1"/>
              </a:buClr>
              <a:buSzPts val="3300"/>
              <a:buFont typeface="Calibri"/>
              <a:buNone/>
              <a:defRPr b="0" i="0" sz="3300" u="none" cap="none" strike="noStrike">
                <a:solidFill>
                  <a:schemeClr val="dk1"/>
                </a:solidFill>
                <a:latin typeface="Calibri"/>
                <a:ea typeface="Calibri"/>
                <a:cs typeface="Calibri"/>
                <a:sym typeface="Calibri"/>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2" name="Google Shape;52;p13"/>
          <p:cNvSpPr txBox="1"/>
          <p:nvPr>
            <p:ph idx="1" type="body"/>
          </p:nvPr>
        </p:nvSpPr>
        <p:spPr>
          <a:xfrm>
            <a:off x="628650" y="1369219"/>
            <a:ext cx="7886700" cy="3263504"/>
          </a:xfrm>
          <a:prstGeom prst="rect">
            <a:avLst/>
          </a:prstGeom>
          <a:noFill/>
          <a:ln>
            <a:noFill/>
          </a:ln>
        </p:spPr>
        <p:txBody>
          <a:bodyPr anchorCtr="0" anchor="t" bIns="34275" lIns="68575" spcFirstLastPara="1" rIns="68575" wrap="square" tIns="34275">
            <a:normAutofit/>
          </a:bodyPr>
          <a:lstStyle>
            <a:lvl1pPr indent="-361950" lvl="0" marL="457200" marR="0" rtl="0" algn="l">
              <a:lnSpc>
                <a:spcPct val="90000"/>
              </a:lnSpc>
              <a:spcBef>
                <a:spcPts val="800"/>
              </a:spcBef>
              <a:spcAft>
                <a:spcPts val="0"/>
              </a:spcAft>
              <a:buClr>
                <a:schemeClr val="dk1"/>
              </a:buClr>
              <a:buSzPts val="2100"/>
              <a:buFont typeface="Arial"/>
              <a:buChar char="•"/>
              <a:defRPr b="0" i="0" sz="2100" u="none" cap="none" strike="noStrike">
                <a:solidFill>
                  <a:schemeClr val="dk1"/>
                </a:solidFill>
                <a:latin typeface="Calibri"/>
                <a:ea typeface="Calibri"/>
                <a:cs typeface="Calibri"/>
                <a:sym typeface="Calibri"/>
              </a:defRPr>
            </a:lvl1pPr>
            <a:lvl2pPr indent="-342900" lvl="1" marL="914400" marR="0" rtl="0" algn="l">
              <a:lnSpc>
                <a:spcPct val="90000"/>
              </a:lnSpc>
              <a:spcBef>
                <a:spcPts val="4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2pPr>
            <a:lvl3pPr indent="-323850" lvl="2" marL="1371600" marR="0" rtl="0" algn="l">
              <a:lnSpc>
                <a:spcPct val="90000"/>
              </a:lnSpc>
              <a:spcBef>
                <a:spcPts val="400"/>
              </a:spcBef>
              <a:spcAft>
                <a:spcPts val="0"/>
              </a:spcAft>
              <a:buClr>
                <a:schemeClr val="dk1"/>
              </a:buClr>
              <a:buSzPts val="1500"/>
              <a:buFont typeface="Arial"/>
              <a:buChar char="•"/>
              <a:defRPr b="0" i="0" sz="1500" u="none" cap="none" strike="noStrike">
                <a:solidFill>
                  <a:schemeClr val="dk1"/>
                </a:solidFill>
                <a:latin typeface="Calibri"/>
                <a:ea typeface="Calibri"/>
                <a:cs typeface="Calibri"/>
                <a:sym typeface="Calibri"/>
              </a:defRPr>
            </a:lvl3pPr>
            <a:lvl4pPr indent="-317500" lvl="3" marL="1828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4pPr>
            <a:lvl5pPr indent="-317500" lvl="4" marL="22860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53" name="Google Shape;53;p13"/>
          <p:cNvSpPr txBox="1"/>
          <p:nvPr>
            <p:ph idx="10" type="dt"/>
          </p:nvPr>
        </p:nvSpPr>
        <p:spPr>
          <a:xfrm>
            <a:off x="628650" y="4767263"/>
            <a:ext cx="2057400" cy="273844"/>
          </a:xfrm>
          <a:prstGeom prst="rect">
            <a:avLst/>
          </a:prstGeom>
          <a:noFill/>
          <a:ln>
            <a:noFill/>
          </a:ln>
        </p:spPr>
        <p:txBody>
          <a:bodyPr anchorCtr="0" anchor="ctr" bIns="34275" lIns="68575" spcFirstLastPara="1" rIns="68575" wrap="square" tIns="34275">
            <a:noAutofit/>
          </a:bodyPr>
          <a:lstStyle>
            <a:lvl1pPr lvl="0" marR="0" rtl="0" algn="l">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4" name="Google Shape;54;p13"/>
          <p:cNvSpPr txBox="1"/>
          <p:nvPr>
            <p:ph idx="11" type="ftr"/>
          </p:nvPr>
        </p:nvSpPr>
        <p:spPr>
          <a:xfrm>
            <a:off x="3028950" y="4767263"/>
            <a:ext cx="3086100" cy="273844"/>
          </a:xfrm>
          <a:prstGeom prst="rect">
            <a:avLst/>
          </a:prstGeom>
          <a:noFill/>
          <a:ln>
            <a:noFill/>
          </a:ln>
        </p:spPr>
        <p:txBody>
          <a:bodyPr anchorCtr="0" anchor="ctr" bIns="34275" lIns="68575" spcFirstLastPara="1" rIns="68575" wrap="square" tIns="34275">
            <a:noAutofit/>
          </a:bodyPr>
          <a:lstStyle>
            <a:lvl1pPr lvl="0" marR="0" rtl="0" algn="ctr">
              <a:spcBef>
                <a:spcPts val="0"/>
              </a:spcBef>
              <a:spcAft>
                <a:spcPts val="0"/>
              </a:spcAft>
              <a:buSzPts val="1100"/>
              <a:buNone/>
              <a:defRPr b="0" i="0" sz="900" u="none" cap="none" strike="noStrike">
                <a:solidFill>
                  <a:srgbClr val="888888"/>
                </a:solidFill>
                <a:latin typeface="Calibri"/>
                <a:ea typeface="Calibri"/>
                <a:cs typeface="Calibri"/>
                <a:sym typeface="Calibri"/>
              </a:defRPr>
            </a:lvl1pPr>
            <a:lvl2pPr lvl="1"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2pPr>
            <a:lvl3pPr lvl="2"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3pPr>
            <a:lvl4pPr lvl="3"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4pPr>
            <a:lvl5pPr lvl="4"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5pPr>
            <a:lvl6pPr lvl="5"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6pPr>
            <a:lvl7pPr lvl="6"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7pPr>
            <a:lvl8pPr lvl="7"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8pPr>
            <a:lvl9pPr lvl="8" marR="0" rtl="0" algn="l">
              <a:spcBef>
                <a:spcPts val="0"/>
              </a:spcBef>
              <a:spcAft>
                <a:spcPts val="0"/>
              </a:spcAft>
              <a:buSzPts val="1100"/>
              <a:buNone/>
              <a:defRPr b="0" i="0" sz="1400" u="none" cap="none" strike="noStrike">
                <a:solidFill>
                  <a:schemeClr val="dk1"/>
                </a:solidFill>
                <a:latin typeface="Calibri"/>
                <a:ea typeface="Calibri"/>
                <a:cs typeface="Calibri"/>
                <a:sym typeface="Calibri"/>
              </a:defRPr>
            </a:lvl9pPr>
          </a:lstStyle>
          <a:p/>
        </p:txBody>
      </p:sp>
      <p:sp>
        <p:nvSpPr>
          <p:cNvPr id="55" name="Google Shape;55;p13"/>
          <p:cNvSpPr txBox="1"/>
          <p:nvPr>
            <p:ph idx="12" type="sldNum"/>
          </p:nvPr>
        </p:nvSpPr>
        <p:spPr>
          <a:xfrm>
            <a:off x="6457950" y="4767263"/>
            <a:ext cx="2057400" cy="273844"/>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0" i="0" sz="900" u="none" cap="none" strike="noStrike">
                <a:solidFill>
                  <a:srgbClr val="888888"/>
                </a:solidFill>
                <a:latin typeface="Calibri"/>
                <a:ea typeface="Calibri"/>
                <a:cs typeface="Calibri"/>
                <a:sym typeface="Calibri"/>
              </a:defRPr>
            </a:lvl1pPr>
            <a:lvl2pPr indent="0" lvl="1" marL="0" marR="0" rtl="0" algn="r">
              <a:spcBef>
                <a:spcPts val="0"/>
              </a:spcBef>
              <a:buNone/>
              <a:defRPr b="0" i="0" sz="900" u="none" cap="none" strike="noStrike">
                <a:solidFill>
                  <a:srgbClr val="888888"/>
                </a:solidFill>
                <a:latin typeface="Calibri"/>
                <a:ea typeface="Calibri"/>
                <a:cs typeface="Calibri"/>
                <a:sym typeface="Calibri"/>
              </a:defRPr>
            </a:lvl2pPr>
            <a:lvl3pPr indent="0" lvl="2" marL="0" marR="0" rtl="0" algn="r">
              <a:spcBef>
                <a:spcPts val="0"/>
              </a:spcBef>
              <a:buNone/>
              <a:defRPr b="0" i="0" sz="900" u="none" cap="none" strike="noStrike">
                <a:solidFill>
                  <a:srgbClr val="888888"/>
                </a:solidFill>
                <a:latin typeface="Calibri"/>
                <a:ea typeface="Calibri"/>
                <a:cs typeface="Calibri"/>
                <a:sym typeface="Calibri"/>
              </a:defRPr>
            </a:lvl3pPr>
            <a:lvl4pPr indent="0" lvl="3" marL="0" marR="0" rtl="0" algn="r">
              <a:spcBef>
                <a:spcPts val="0"/>
              </a:spcBef>
              <a:buNone/>
              <a:defRPr b="0" i="0" sz="900" u="none" cap="none" strike="noStrike">
                <a:solidFill>
                  <a:srgbClr val="888888"/>
                </a:solidFill>
                <a:latin typeface="Calibri"/>
                <a:ea typeface="Calibri"/>
                <a:cs typeface="Calibri"/>
                <a:sym typeface="Calibri"/>
              </a:defRPr>
            </a:lvl4pPr>
            <a:lvl5pPr indent="0" lvl="4" marL="0" marR="0" rtl="0" algn="r">
              <a:spcBef>
                <a:spcPts val="0"/>
              </a:spcBef>
              <a:buNone/>
              <a:defRPr b="0" i="0" sz="900" u="none" cap="none" strike="noStrike">
                <a:solidFill>
                  <a:srgbClr val="888888"/>
                </a:solidFill>
                <a:latin typeface="Calibri"/>
                <a:ea typeface="Calibri"/>
                <a:cs typeface="Calibri"/>
                <a:sym typeface="Calibri"/>
              </a:defRPr>
            </a:lvl5pPr>
            <a:lvl6pPr indent="0" lvl="5" marL="0" marR="0" rtl="0" algn="r">
              <a:spcBef>
                <a:spcPts val="0"/>
              </a:spcBef>
              <a:buNone/>
              <a:defRPr b="0" i="0" sz="900" u="none" cap="none" strike="noStrike">
                <a:solidFill>
                  <a:srgbClr val="888888"/>
                </a:solidFill>
                <a:latin typeface="Calibri"/>
                <a:ea typeface="Calibri"/>
                <a:cs typeface="Calibri"/>
                <a:sym typeface="Calibri"/>
              </a:defRPr>
            </a:lvl6pPr>
            <a:lvl7pPr indent="0" lvl="6" marL="0" marR="0" rtl="0" algn="r">
              <a:spcBef>
                <a:spcPts val="0"/>
              </a:spcBef>
              <a:buNone/>
              <a:defRPr b="0" i="0" sz="900" u="none" cap="none" strike="noStrike">
                <a:solidFill>
                  <a:srgbClr val="888888"/>
                </a:solidFill>
                <a:latin typeface="Calibri"/>
                <a:ea typeface="Calibri"/>
                <a:cs typeface="Calibri"/>
                <a:sym typeface="Calibri"/>
              </a:defRPr>
            </a:lvl7pPr>
            <a:lvl8pPr indent="0" lvl="7" marL="0" marR="0" rtl="0" algn="r">
              <a:spcBef>
                <a:spcPts val="0"/>
              </a:spcBef>
              <a:buNone/>
              <a:defRPr b="0" i="0" sz="900" u="none" cap="none" strike="noStrike">
                <a:solidFill>
                  <a:srgbClr val="888888"/>
                </a:solidFill>
                <a:latin typeface="Calibri"/>
                <a:ea typeface="Calibri"/>
                <a:cs typeface="Calibri"/>
                <a:sym typeface="Calibri"/>
              </a:defRPr>
            </a:lvl8pPr>
            <a:lvl9pPr indent="0" lvl="8" marL="0" marR="0" rtl="0" algn="r">
              <a:spcBef>
                <a:spcPts val="0"/>
              </a:spcBef>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F26B43"/>
          </p15:clr>
        </p15:guide>
        <p15:guide id="2" pos="2880">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10.png"/><Relationship Id="rId4" Type="http://schemas.openxmlformats.org/officeDocument/2006/relationships/image" Target="../media/image1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2.xml"/><Relationship Id="rId3" Type="http://schemas.openxmlformats.org/officeDocument/2006/relationships/image" Target="../media/image8.png"/><Relationship Id="rId4" Type="http://schemas.openxmlformats.org/officeDocument/2006/relationships/image" Target="../media/image6.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11.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1" Type="http://schemas.openxmlformats.org/officeDocument/2006/relationships/slide" Target="/ppt/slides/slide2.xml"/><Relationship Id="rId10" Type="http://schemas.openxmlformats.org/officeDocument/2006/relationships/slide" Target="/ppt/slides/slide2.xml"/><Relationship Id="rId13" Type="http://schemas.openxmlformats.org/officeDocument/2006/relationships/slide" Target="/ppt/slides/slide13.xml"/><Relationship Id="rId12" Type="http://schemas.openxmlformats.org/officeDocument/2006/relationships/slide" Target="/ppt/slides/slide13.xml"/><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7.jpg"/><Relationship Id="rId4" Type="http://schemas.openxmlformats.org/officeDocument/2006/relationships/slide" Target="/ppt/slides/slide3.xml"/><Relationship Id="rId9" Type="http://schemas.openxmlformats.org/officeDocument/2006/relationships/slide" Target="/ppt/slides/slide2.xml"/><Relationship Id="rId15" Type="http://schemas.openxmlformats.org/officeDocument/2006/relationships/image" Target="../media/image2.png"/><Relationship Id="rId14" Type="http://schemas.openxmlformats.org/officeDocument/2006/relationships/slide" Target="/ppt/slides/slide13.xml"/><Relationship Id="rId17" Type="http://schemas.openxmlformats.org/officeDocument/2006/relationships/image" Target="../media/image4.png"/><Relationship Id="rId16" Type="http://schemas.openxmlformats.org/officeDocument/2006/relationships/image" Target="../media/image16.jpg"/><Relationship Id="rId5" Type="http://schemas.openxmlformats.org/officeDocument/2006/relationships/slide" Target="/ppt/slides/slide3.xml"/><Relationship Id="rId6" Type="http://schemas.openxmlformats.org/officeDocument/2006/relationships/slide" Target="/ppt/slides/slide5.xml"/><Relationship Id="rId7" Type="http://schemas.openxmlformats.org/officeDocument/2006/relationships/slide" Target="/ppt/slides/slide5.xml"/><Relationship Id="rId8" Type="http://schemas.openxmlformats.org/officeDocument/2006/relationships/slide" Target="/ppt/slides/slide2.xml"/></Relationships>
</file>

<file path=ppt/slides/_rels/slide3.xml.rels><?xml version="1.0" encoding="UTF-8" standalone="yes"?><Relationships xmlns="http://schemas.openxmlformats.org/package/2006/relationships"><Relationship Id="rId11" Type="http://schemas.openxmlformats.org/officeDocument/2006/relationships/slide" Target="/ppt/slides/slide13.xml"/><Relationship Id="rId10" Type="http://schemas.openxmlformats.org/officeDocument/2006/relationships/slide" Target="/ppt/slides/slide2.xml"/><Relationship Id="rId13" Type="http://schemas.openxmlformats.org/officeDocument/2006/relationships/slide" Target="/ppt/slides/slide13.xml"/><Relationship Id="rId12" Type="http://schemas.openxmlformats.org/officeDocument/2006/relationships/slide" Target="/ppt/slides/slide13.xml"/><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slide" Target="/ppt/slides/slide3.xml"/><Relationship Id="rId4" Type="http://schemas.openxmlformats.org/officeDocument/2006/relationships/slide" Target="/ppt/slides/slide3.xml"/><Relationship Id="rId9" Type="http://schemas.openxmlformats.org/officeDocument/2006/relationships/slide" Target="/ppt/slides/slide2.xml"/><Relationship Id="rId14" Type="http://schemas.openxmlformats.org/officeDocument/2006/relationships/image" Target="../media/image2.png"/><Relationship Id="rId5" Type="http://schemas.openxmlformats.org/officeDocument/2006/relationships/slide" Target="/ppt/slides/slide5.xml"/><Relationship Id="rId6" Type="http://schemas.openxmlformats.org/officeDocument/2006/relationships/slide" Target="/ppt/slides/slide5.xml"/><Relationship Id="rId7" Type="http://schemas.openxmlformats.org/officeDocument/2006/relationships/slide" Target="/ppt/slides/slide2.xml"/><Relationship Id="rId8" Type="http://schemas.openxmlformats.org/officeDocument/2006/relationships/slide" Target="/ppt/slid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4.xml"/><Relationship Id="rId3" Type="http://schemas.openxmlformats.org/officeDocument/2006/relationships/image" Target="../media/image1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1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12.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21212"/>
        </a:solidFill>
      </p:bgPr>
    </p:bg>
    <p:spTree>
      <p:nvGrpSpPr>
        <p:cNvPr id="151" name="Shape 151"/>
        <p:cNvGrpSpPr/>
        <p:nvPr/>
      </p:nvGrpSpPr>
      <p:grpSpPr>
        <a:xfrm>
          <a:off x="0" y="0"/>
          <a:ext cx="0" cy="0"/>
          <a:chOff x="0" y="0"/>
          <a:chExt cx="0" cy="0"/>
        </a:xfrm>
      </p:grpSpPr>
      <p:pic>
        <p:nvPicPr>
          <p:cNvPr id="152" name="Google Shape;152;p32"/>
          <p:cNvPicPr preferRelativeResize="0"/>
          <p:nvPr/>
        </p:nvPicPr>
        <p:blipFill rotWithShape="1">
          <a:blip r:embed="rId3">
            <a:alphaModFix/>
          </a:blip>
          <a:srcRect b="0" l="0" r="0" t="0"/>
          <a:stretch/>
        </p:blipFill>
        <p:spPr>
          <a:xfrm>
            <a:off x="4572000" y="1791625"/>
            <a:ext cx="1143000" cy="1138136"/>
          </a:xfrm>
          <a:prstGeom prst="rect">
            <a:avLst/>
          </a:prstGeom>
          <a:noFill/>
          <a:ln>
            <a:noFill/>
          </a:ln>
        </p:spPr>
      </p:pic>
      <p:sp>
        <p:nvSpPr>
          <p:cNvPr id="153" name="Google Shape;153;p32"/>
          <p:cNvSpPr txBox="1"/>
          <p:nvPr/>
        </p:nvSpPr>
        <p:spPr>
          <a:xfrm>
            <a:off x="5795438" y="1979816"/>
            <a:ext cx="2230500" cy="7620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b="0" i="0" lang="en-GB" sz="4500" u="none" cap="none" strike="noStrike">
                <a:solidFill>
                  <a:srgbClr val="1ED760"/>
                </a:solidFill>
                <a:latin typeface="Poppins SemiBold"/>
                <a:ea typeface="Poppins SemiBold"/>
                <a:cs typeface="Poppins SemiBold"/>
                <a:sym typeface="Poppins SemiBold"/>
              </a:rPr>
              <a:t>Spotify</a:t>
            </a:r>
            <a:endParaRPr sz="1100"/>
          </a:p>
        </p:txBody>
      </p:sp>
      <p:pic>
        <p:nvPicPr>
          <p:cNvPr descr="A person in a red shirt&#10;&#10;Description automatically generated with medium confidence" id="154" name="Google Shape;154;p32"/>
          <p:cNvPicPr preferRelativeResize="0"/>
          <p:nvPr>
            <p:ph idx="2" type="pic"/>
          </p:nvPr>
        </p:nvPicPr>
        <p:blipFill rotWithShape="1">
          <a:blip r:embed="rId4">
            <a:alphaModFix/>
          </a:blip>
          <a:srcRect b="18" l="0" r="0" t="18"/>
          <a:stretch/>
        </p:blipFill>
        <p:spPr>
          <a:xfrm>
            <a:off x="647700" y="504825"/>
            <a:ext cx="3371850" cy="51530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05050"/>
            </a:gs>
            <a:gs pos="40000">
              <a:srgbClr val="2C2C2C"/>
            </a:gs>
            <a:gs pos="100000">
              <a:srgbClr val="2C2C2C"/>
            </a:gs>
          </a:gsLst>
          <a:lin ang="5400012" scaled="0"/>
        </a:gradFill>
      </p:bgPr>
    </p:bg>
    <p:spTree>
      <p:nvGrpSpPr>
        <p:cNvPr id="390" name="Shape 390"/>
        <p:cNvGrpSpPr/>
        <p:nvPr/>
      </p:nvGrpSpPr>
      <p:grpSpPr>
        <a:xfrm>
          <a:off x="0" y="0"/>
          <a:ext cx="0" cy="0"/>
          <a:chOff x="0" y="0"/>
          <a:chExt cx="0" cy="0"/>
        </a:xfrm>
      </p:grpSpPr>
      <p:grpSp>
        <p:nvGrpSpPr>
          <p:cNvPr id="391" name="Google Shape;391;p41"/>
          <p:cNvGrpSpPr/>
          <p:nvPr/>
        </p:nvGrpSpPr>
        <p:grpSpPr>
          <a:xfrm>
            <a:off x="136806" y="155373"/>
            <a:ext cx="223451" cy="223451"/>
            <a:chOff x="8892506" y="664914"/>
            <a:chExt cx="209400" cy="209400"/>
          </a:xfrm>
        </p:grpSpPr>
        <p:sp>
          <p:nvSpPr>
            <p:cNvPr id="392" name="Google Shape;392;p41"/>
            <p:cNvSpPr/>
            <p:nvPr/>
          </p:nvSpPr>
          <p:spPr>
            <a:xfrm>
              <a:off x="8892506" y="664914"/>
              <a:ext cx="209400" cy="209400"/>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93" name="Google Shape;393;p41"/>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394" name="Google Shape;394;p41"/>
          <p:cNvGrpSpPr/>
          <p:nvPr/>
        </p:nvGrpSpPr>
        <p:grpSpPr>
          <a:xfrm flipH="1">
            <a:off x="484200" y="155373"/>
            <a:ext cx="223451" cy="223451"/>
            <a:chOff x="8892506" y="664914"/>
            <a:chExt cx="209400" cy="209400"/>
          </a:xfrm>
        </p:grpSpPr>
        <p:sp>
          <p:nvSpPr>
            <p:cNvPr id="395" name="Google Shape;395;p41"/>
            <p:cNvSpPr/>
            <p:nvPr/>
          </p:nvSpPr>
          <p:spPr>
            <a:xfrm>
              <a:off x="8892506" y="664914"/>
              <a:ext cx="209400" cy="209400"/>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96" name="Google Shape;396;p41"/>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397" name="Google Shape;397;p41"/>
          <p:cNvSpPr/>
          <p:nvPr/>
        </p:nvSpPr>
        <p:spPr>
          <a:xfrm>
            <a:off x="-1" y="2001000"/>
            <a:ext cx="9144000" cy="3142500"/>
          </a:xfrm>
          <a:prstGeom prst="rect">
            <a:avLst/>
          </a:prstGeom>
          <a:gradFill>
            <a:gsLst>
              <a:gs pos="0">
                <a:srgbClr val="202020"/>
              </a:gs>
              <a:gs pos="73000">
                <a:srgbClr val="121212"/>
              </a:gs>
              <a:gs pos="100000">
                <a:srgbClr val="121212"/>
              </a:gs>
            </a:gsLst>
            <a:lin ang="5400012"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98" name="Google Shape;398;p41"/>
          <p:cNvSpPr txBox="1"/>
          <p:nvPr/>
        </p:nvSpPr>
        <p:spPr>
          <a:xfrm>
            <a:off x="568826" y="674075"/>
            <a:ext cx="22866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Query #3</a:t>
            </a:r>
            <a:endParaRPr sz="1100"/>
          </a:p>
        </p:txBody>
      </p:sp>
      <p:sp>
        <p:nvSpPr>
          <p:cNvPr id="399" name="Google Shape;399;p41"/>
          <p:cNvSpPr/>
          <p:nvPr/>
        </p:nvSpPr>
        <p:spPr>
          <a:xfrm>
            <a:off x="7821330" y="220591"/>
            <a:ext cx="1022700" cy="22350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00" name="Google Shape;400;p41"/>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a:t>
            </a:r>
            <a:endParaRPr sz="1100"/>
          </a:p>
        </p:txBody>
      </p:sp>
      <p:sp>
        <p:nvSpPr>
          <p:cNvPr id="401" name="Google Shape;401;p41"/>
          <p:cNvSpPr/>
          <p:nvPr/>
        </p:nvSpPr>
        <p:spPr>
          <a:xfrm>
            <a:off x="7849446" y="241506"/>
            <a:ext cx="178500" cy="178500"/>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02" name="Google Shape;402;p41"/>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03" name="Google Shape;403;p41"/>
          <p:cNvSpPr/>
          <p:nvPr/>
        </p:nvSpPr>
        <p:spPr>
          <a:xfrm rot="3599511">
            <a:off x="8687344" y="291053"/>
            <a:ext cx="64784" cy="56039"/>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04" name="Google Shape;404;p41"/>
          <p:cNvSpPr txBox="1"/>
          <p:nvPr/>
        </p:nvSpPr>
        <p:spPr>
          <a:xfrm>
            <a:off x="707650" y="1310175"/>
            <a:ext cx="7006800" cy="12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p:txBody>
      </p:sp>
      <p:pic>
        <p:nvPicPr>
          <p:cNvPr id="405" name="Google Shape;405;p41"/>
          <p:cNvPicPr preferRelativeResize="0"/>
          <p:nvPr/>
        </p:nvPicPr>
        <p:blipFill>
          <a:blip r:embed="rId3">
            <a:alphaModFix/>
          </a:blip>
          <a:stretch>
            <a:fillRect/>
          </a:stretch>
        </p:blipFill>
        <p:spPr>
          <a:xfrm>
            <a:off x="0" y="2506667"/>
            <a:ext cx="9144002" cy="1980816"/>
          </a:xfrm>
          <a:prstGeom prst="rect">
            <a:avLst/>
          </a:prstGeom>
          <a:noFill/>
          <a:ln>
            <a:noFill/>
          </a:ln>
        </p:spPr>
      </p:pic>
      <p:sp>
        <p:nvSpPr>
          <p:cNvPr id="406" name="Google Shape;406;p41"/>
          <p:cNvSpPr txBox="1"/>
          <p:nvPr/>
        </p:nvSpPr>
        <p:spPr>
          <a:xfrm>
            <a:off x="567300" y="1251275"/>
            <a:ext cx="8009400" cy="12615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lt1"/>
              </a:buClr>
              <a:buSzPts val="2100"/>
              <a:buFont typeface="Calibri"/>
              <a:buChar char="●"/>
            </a:pPr>
            <a:r>
              <a:rPr b="1" lang="en-GB" sz="2100">
                <a:solidFill>
                  <a:schemeClr val="lt1"/>
                </a:solidFill>
                <a:latin typeface="Calibri"/>
                <a:ea typeface="Calibri"/>
                <a:cs typeface="Calibri"/>
                <a:sym typeface="Calibri"/>
              </a:rPr>
              <a:t>List playlists with greater than 5 songs and and a total number of likes across all songs greater than 5</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05050"/>
            </a:gs>
            <a:gs pos="40000">
              <a:srgbClr val="2C2C2C"/>
            </a:gs>
            <a:gs pos="100000">
              <a:srgbClr val="2C2C2C"/>
            </a:gs>
          </a:gsLst>
          <a:lin ang="5400012" scaled="0"/>
        </a:gradFill>
      </p:bgPr>
    </p:bg>
    <p:spTree>
      <p:nvGrpSpPr>
        <p:cNvPr id="410" name="Shape 410"/>
        <p:cNvGrpSpPr/>
        <p:nvPr/>
      </p:nvGrpSpPr>
      <p:grpSpPr>
        <a:xfrm>
          <a:off x="0" y="0"/>
          <a:ext cx="0" cy="0"/>
          <a:chOff x="0" y="0"/>
          <a:chExt cx="0" cy="0"/>
        </a:xfrm>
      </p:grpSpPr>
      <p:grpSp>
        <p:nvGrpSpPr>
          <p:cNvPr id="411" name="Google Shape;411;p42"/>
          <p:cNvGrpSpPr/>
          <p:nvPr/>
        </p:nvGrpSpPr>
        <p:grpSpPr>
          <a:xfrm>
            <a:off x="136806" y="155373"/>
            <a:ext cx="223451" cy="223451"/>
            <a:chOff x="8892506" y="664914"/>
            <a:chExt cx="209400" cy="209400"/>
          </a:xfrm>
        </p:grpSpPr>
        <p:sp>
          <p:nvSpPr>
            <p:cNvPr id="412" name="Google Shape;412;p42"/>
            <p:cNvSpPr/>
            <p:nvPr/>
          </p:nvSpPr>
          <p:spPr>
            <a:xfrm>
              <a:off x="8892506" y="664914"/>
              <a:ext cx="209400" cy="209400"/>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413" name="Google Shape;413;p42"/>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414" name="Google Shape;414;p42"/>
          <p:cNvGrpSpPr/>
          <p:nvPr/>
        </p:nvGrpSpPr>
        <p:grpSpPr>
          <a:xfrm flipH="1">
            <a:off x="484200" y="155373"/>
            <a:ext cx="223451" cy="223451"/>
            <a:chOff x="8892506" y="664914"/>
            <a:chExt cx="209400" cy="209400"/>
          </a:xfrm>
        </p:grpSpPr>
        <p:sp>
          <p:nvSpPr>
            <p:cNvPr id="415" name="Google Shape;415;p42"/>
            <p:cNvSpPr/>
            <p:nvPr/>
          </p:nvSpPr>
          <p:spPr>
            <a:xfrm>
              <a:off x="8892506" y="664914"/>
              <a:ext cx="209400" cy="209400"/>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416" name="Google Shape;416;p42"/>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417" name="Google Shape;417;p42"/>
          <p:cNvSpPr/>
          <p:nvPr/>
        </p:nvSpPr>
        <p:spPr>
          <a:xfrm>
            <a:off x="-1" y="2001000"/>
            <a:ext cx="9144000" cy="3142500"/>
          </a:xfrm>
          <a:prstGeom prst="rect">
            <a:avLst/>
          </a:prstGeom>
          <a:gradFill>
            <a:gsLst>
              <a:gs pos="0">
                <a:srgbClr val="202020"/>
              </a:gs>
              <a:gs pos="73000">
                <a:srgbClr val="121212"/>
              </a:gs>
              <a:gs pos="100000">
                <a:srgbClr val="121212"/>
              </a:gs>
            </a:gsLst>
            <a:lin ang="5400012"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18" name="Google Shape;418;p42"/>
          <p:cNvSpPr txBox="1"/>
          <p:nvPr/>
        </p:nvSpPr>
        <p:spPr>
          <a:xfrm>
            <a:off x="568826" y="674075"/>
            <a:ext cx="22866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Query #3</a:t>
            </a:r>
            <a:endParaRPr sz="1100"/>
          </a:p>
        </p:txBody>
      </p:sp>
      <p:sp>
        <p:nvSpPr>
          <p:cNvPr id="419" name="Google Shape;419;p42"/>
          <p:cNvSpPr/>
          <p:nvPr/>
        </p:nvSpPr>
        <p:spPr>
          <a:xfrm>
            <a:off x="7821330" y="220591"/>
            <a:ext cx="1022700" cy="22350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20" name="Google Shape;420;p42"/>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a:t>
            </a:r>
            <a:endParaRPr sz="1100"/>
          </a:p>
        </p:txBody>
      </p:sp>
      <p:sp>
        <p:nvSpPr>
          <p:cNvPr id="421" name="Google Shape;421;p42"/>
          <p:cNvSpPr/>
          <p:nvPr/>
        </p:nvSpPr>
        <p:spPr>
          <a:xfrm>
            <a:off x="7849446" y="241506"/>
            <a:ext cx="178500" cy="178500"/>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22" name="Google Shape;422;p42"/>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23" name="Google Shape;423;p42"/>
          <p:cNvSpPr/>
          <p:nvPr/>
        </p:nvSpPr>
        <p:spPr>
          <a:xfrm rot="3599511">
            <a:off x="8687344" y="291053"/>
            <a:ext cx="64784" cy="56039"/>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24" name="Google Shape;424;p42"/>
          <p:cNvSpPr txBox="1"/>
          <p:nvPr/>
        </p:nvSpPr>
        <p:spPr>
          <a:xfrm>
            <a:off x="707650" y="1310175"/>
            <a:ext cx="7006800" cy="12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p:txBody>
      </p:sp>
      <p:pic>
        <p:nvPicPr>
          <p:cNvPr id="425" name="Google Shape;425;p42"/>
          <p:cNvPicPr preferRelativeResize="0"/>
          <p:nvPr/>
        </p:nvPicPr>
        <p:blipFill>
          <a:blip r:embed="rId3">
            <a:alphaModFix/>
          </a:blip>
          <a:stretch>
            <a:fillRect/>
          </a:stretch>
        </p:blipFill>
        <p:spPr>
          <a:xfrm>
            <a:off x="2134601" y="1464675"/>
            <a:ext cx="4152900" cy="952500"/>
          </a:xfrm>
          <a:prstGeom prst="rect">
            <a:avLst/>
          </a:prstGeom>
          <a:noFill/>
          <a:ln>
            <a:noFill/>
          </a:ln>
        </p:spPr>
      </p:pic>
      <p:sp>
        <p:nvSpPr>
          <p:cNvPr id="426" name="Google Shape;426;p42"/>
          <p:cNvSpPr txBox="1"/>
          <p:nvPr/>
        </p:nvSpPr>
        <p:spPr>
          <a:xfrm>
            <a:off x="567300" y="3092625"/>
            <a:ext cx="8009400" cy="12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lt1"/>
                </a:solidFill>
                <a:latin typeface="Calibri"/>
                <a:ea typeface="Calibri"/>
                <a:cs typeface="Calibri"/>
                <a:sym typeface="Calibri"/>
              </a:rPr>
              <a:t>Benefits:</a:t>
            </a:r>
            <a:endParaRPr sz="2100">
              <a:solidFill>
                <a:schemeClr val="lt1"/>
              </a:solidFill>
              <a:latin typeface="Calibri"/>
              <a:ea typeface="Calibri"/>
              <a:cs typeface="Calibri"/>
              <a:sym typeface="Calibri"/>
            </a:endParaRPr>
          </a:p>
          <a:p>
            <a:pPr indent="-361950" lvl="0" marL="457200" rtl="0" algn="l">
              <a:spcBef>
                <a:spcPts val="0"/>
              </a:spcBef>
              <a:spcAft>
                <a:spcPts val="0"/>
              </a:spcAft>
              <a:buClr>
                <a:schemeClr val="lt1"/>
              </a:buClr>
              <a:buSzPts val="2100"/>
              <a:buFont typeface="Calibri"/>
              <a:buChar char="-"/>
            </a:pPr>
            <a:r>
              <a:rPr lang="en-GB" sz="2100">
                <a:solidFill>
                  <a:schemeClr val="lt1"/>
                </a:solidFill>
                <a:latin typeface="Calibri"/>
                <a:ea typeface="Calibri"/>
                <a:cs typeface="Calibri"/>
                <a:sym typeface="Calibri"/>
              </a:rPr>
              <a:t>Helps identify l</a:t>
            </a:r>
            <a:r>
              <a:rPr lang="en-GB" sz="2100">
                <a:solidFill>
                  <a:schemeClr val="lt1"/>
                </a:solidFill>
                <a:latin typeface="Calibri"/>
                <a:ea typeface="Calibri"/>
                <a:cs typeface="Calibri"/>
                <a:sym typeface="Calibri"/>
              </a:rPr>
              <a:t>arge playlists that have received significant engagement. These playlists can be used to focus the advertisements on biggest playlists and can be used as templates for creating other successful playlists</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21212"/>
        </a:solidFill>
      </p:bgPr>
    </p:bg>
    <p:spTree>
      <p:nvGrpSpPr>
        <p:cNvPr id="430" name="Shape 430"/>
        <p:cNvGrpSpPr/>
        <p:nvPr/>
      </p:nvGrpSpPr>
      <p:grpSpPr>
        <a:xfrm>
          <a:off x="0" y="0"/>
          <a:ext cx="0" cy="0"/>
          <a:chOff x="0" y="0"/>
          <a:chExt cx="0" cy="0"/>
        </a:xfrm>
      </p:grpSpPr>
      <p:sp>
        <p:nvSpPr>
          <p:cNvPr id="431" name="Google Shape;431;p43"/>
          <p:cNvSpPr txBox="1"/>
          <p:nvPr/>
        </p:nvSpPr>
        <p:spPr>
          <a:xfrm>
            <a:off x="2965045" y="1809758"/>
            <a:ext cx="3213900" cy="7620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GB" sz="4500">
                <a:solidFill>
                  <a:srgbClr val="1ED760"/>
                </a:solidFill>
                <a:latin typeface="Poppins SemiBold"/>
                <a:ea typeface="Poppins SemiBold"/>
                <a:cs typeface="Poppins SemiBold"/>
                <a:sym typeface="Poppins SemiBold"/>
              </a:rPr>
              <a:t>Thank You</a:t>
            </a:r>
            <a:endParaRPr sz="1100"/>
          </a:p>
        </p:txBody>
      </p:sp>
      <p:sp>
        <p:nvSpPr>
          <p:cNvPr id="432" name="Google Shape;432;p43"/>
          <p:cNvSpPr/>
          <p:nvPr/>
        </p:nvSpPr>
        <p:spPr>
          <a:xfrm>
            <a:off x="0" y="4267463"/>
            <a:ext cx="9144000" cy="876667"/>
          </a:xfrm>
          <a:custGeom>
            <a:rect b="b" l="l" r="r" t="t"/>
            <a:pathLst>
              <a:path extrusionOk="0" h="1168889" w="12192000">
                <a:moveTo>
                  <a:pt x="0" y="0"/>
                </a:moveTo>
                <a:lnTo>
                  <a:pt x="12192000" y="0"/>
                </a:lnTo>
                <a:lnTo>
                  <a:pt x="12192000" y="1168890"/>
                </a:lnTo>
                <a:lnTo>
                  <a:pt x="0" y="1168890"/>
                </a:lnTo>
                <a:lnTo>
                  <a:pt x="0" y="0"/>
                </a:lnTo>
                <a:lnTo>
                  <a:pt x="0" y="0"/>
                </a:lnTo>
                <a:close/>
              </a:path>
            </a:pathLst>
          </a:custGeom>
          <a:solidFill>
            <a:srgbClr val="171717"/>
          </a:solidFill>
          <a:ln>
            <a:noFill/>
          </a:ln>
          <a:effectLst>
            <a:outerShdw blurRad="127000" rotWithShape="0" algn="tl" dir="2700000" dist="38100">
              <a:srgbClr val="000000">
                <a:alpha val="6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33" name="Google Shape;433;p43"/>
          <p:cNvSpPr/>
          <p:nvPr/>
        </p:nvSpPr>
        <p:spPr>
          <a:xfrm>
            <a:off x="316830" y="4405395"/>
            <a:ext cx="600858" cy="600858"/>
          </a:xfrm>
          <a:custGeom>
            <a:rect b="b" l="l" r="r" t="t"/>
            <a:pathLst>
              <a:path extrusionOk="0" h="801144" w="801144">
                <a:moveTo>
                  <a:pt x="0" y="0"/>
                </a:moveTo>
                <a:lnTo>
                  <a:pt x="801145" y="0"/>
                </a:lnTo>
                <a:lnTo>
                  <a:pt x="801145" y="801145"/>
                </a:lnTo>
                <a:lnTo>
                  <a:pt x="0" y="801145"/>
                </a:lnTo>
                <a:close/>
              </a:path>
            </a:pathLst>
          </a:custGeom>
          <a:solidFill>
            <a:srgbClr val="DDDFDA"/>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34" name="Google Shape;434;p43"/>
          <p:cNvSpPr txBox="1"/>
          <p:nvPr/>
        </p:nvSpPr>
        <p:spPr>
          <a:xfrm>
            <a:off x="971750" y="4711100"/>
            <a:ext cx="1432800" cy="1923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800">
                <a:solidFill>
                  <a:srgbClr val="A3A3A3"/>
                </a:solidFill>
                <a:latin typeface="Poppins"/>
                <a:ea typeface="Poppins"/>
                <a:cs typeface="Poppins"/>
                <a:sym typeface="Poppins"/>
              </a:rPr>
              <a:t>Luis Fonsi, Daddy Yankee</a:t>
            </a:r>
            <a:endParaRPr sz="1100"/>
          </a:p>
        </p:txBody>
      </p:sp>
      <p:sp>
        <p:nvSpPr>
          <p:cNvPr id="435" name="Google Shape;435;p43"/>
          <p:cNvSpPr txBox="1"/>
          <p:nvPr/>
        </p:nvSpPr>
        <p:spPr>
          <a:xfrm>
            <a:off x="968318" y="4489571"/>
            <a:ext cx="1432791"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FFFFFF"/>
                </a:solidFill>
                <a:latin typeface="Poppins Medium"/>
                <a:ea typeface="Poppins Medium"/>
                <a:cs typeface="Poppins Medium"/>
                <a:sym typeface="Poppins Medium"/>
              </a:rPr>
              <a:t>Despacito</a:t>
            </a:r>
            <a:endParaRPr sz="1100"/>
          </a:p>
        </p:txBody>
      </p:sp>
      <p:grpSp>
        <p:nvGrpSpPr>
          <p:cNvPr id="436" name="Google Shape;436;p43"/>
          <p:cNvGrpSpPr/>
          <p:nvPr/>
        </p:nvGrpSpPr>
        <p:grpSpPr>
          <a:xfrm>
            <a:off x="2330686" y="4655495"/>
            <a:ext cx="106499" cy="100543"/>
            <a:chOff x="3193815" y="6207327"/>
            <a:chExt cx="141998" cy="134058"/>
          </a:xfrm>
        </p:grpSpPr>
        <p:sp>
          <p:nvSpPr>
            <p:cNvPr id="437" name="Google Shape;437;p43"/>
            <p:cNvSpPr/>
            <p:nvPr/>
          </p:nvSpPr>
          <p:spPr>
            <a:xfrm>
              <a:off x="3193815" y="6207327"/>
              <a:ext cx="141998" cy="134058"/>
            </a:xfrm>
            <a:custGeom>
              <a:rect b="b" l="l" r="r" t="t"/>
              <a:pathLst>
                <a:path extrusionOk="0" h="134058" w="141998">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38" name="Google Shape;438;p43"/>
            <p:cNvSpPr/>
            <p:nvPr/>
          </p:nvSpPr>
          <p:spPr>
            <a:xfrm>
              <a:off x="3193815" y="6207327"/>
              <a:ext cx="141998" cy="134058"/>
            </a:xfrm>
            <a:custGeom>
              <a:rect b="b" l="l" r="r" t="t"/>
              <a:pathLst>
                <a:path extrusionOk="0" h="134058" w="141998">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noFill/>
            <a:ln cap="flat" cmpd="sng" w="9525">
              <a:solidFill>
                <a:srgbClr val="B4B5B2"/>
              </a:solidFill>
              <a:prstDash val="solid"/>
              <a:miter lim="8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439" name="Google Shape;439;p43"/>
          <p:cNvSpPr txBox="1"/>
          <p:nvPr/>
        </p:nvSpPr>
        <p:spPr>
          <a:xfrm>
            <a:off x="2998149" y="4819200"/>
            <a:ext cx="357900" cy="1923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800">
                <a:solidFill>
                  <a:srgbClr val="A3A3A3"/>
                </a:solidFill>
                <a:latin typeface="Poppins"/>
                <a:ea typeface="Poppins"/>
                <a:cs typeface="Poppins"/>
                <a:sym typeface="Poppins"/>
              </a:rPr>
              <a:t>0:23</a:t>
            </a:r>
            <a:endParaRPr sz="1100"/>
          </a:p>
        </p:txBody>
      </p:sp>
      <p:sp>
        <p:nvSpPr>
          <p:cNvPr id="440" name="Google Shape;440;p43"/>
          <p:cNvSpPr txBox="1"/>
          <p:nvPr/>
        </p:nvSpPr>
        <p:spPr>
          <a:xfrm>
            <a:off x="6389001" y="4819200"/>
            <a:ext cx="464100" cy="1923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800">
                <a:solidFill>
                  <a:srgbClr val="A3A3A3"/>
                </a:solidFill>
                <a:latin typeface="Poppins"/>
                <a:ea typeface="Poppins"/>
                <a:cs typeface="Poppins"/>
                <a:sym typeface="Poppins"/>
              </a:rPr>
              <a:t>-3:25</a:t>
            </a:r>
            <a:endParaRPr sz="1100"/>
          </a:p>
        </p:txBody>
      </p:sp>
      <p:grpSp>
        <p:nvGrpSpPr>
          <p:cNvPr id="441" name="Google Shape;441;p43"/>
          <p:cNvGrpSpPr/>
          <p:nvPr/>
        </p:nvGrpSpPr>
        <p:grpSpPr>
          <a:xfrm>
            <a:off x="3356200" y="4924490"/>
            <a:ext cx="3005610" cy="5725"/>
            <a:chOff x="4300409" y="6565987"/>
            <a:chExt cx="4007480" cy="7634"/>
          </a:xfrm>
        </p:grpSpPr>
        <p:sp>
          <p:nvSpPr>
            <p:cNvPr id="442" name="Google Shape;442;p43"/>
            <p:cNvSpPr/>
            <p:nvPr/>
          </p:nvSpPr>
          <p:spPr>
            <a:xfrm>
              <a:off x="4300409" y="6565987"/>
              <a:ext cx="4007480" cy="7634"/>
            </a:xfrm>
            <a:custGeom>
              <a:rect b="b" l="l" r="r" t="t"/>
              <a:pathLst>
                <a:path extrusionOk="0" h="7634" w="4007480">
                  <a:moveTo>
                    <a:pt x="0" y="0"/>
                  </a:moveTo>
                  <a:lnTo>
                    <a:pt x="4007481" y="0"/>
                  </a:lnTo>
                </a:path>
              </a:pathLst>
            </a:custGeom>
            <a:noFill/>
            <a:ln cap="rnd" cmpd="sng" w="22900">
              <a:solidFill>
                <a:srgbClr val="A3A3A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43" name="Google Shape;443;p43"/>
            <p:cNvSpPr/>
            <p:nvPr/>
          </p:nvSpPr>
          <p:spPr>
            <a:xfrm>
              <a:off x="4300409" y="6565987"/>
              <a:ext cx="324992" cy="7634"/>
            </a:xfrm>
            <a:custGeom>
              <a:rect b="b" l="l" r="r" t="t"/>
              <a:pathLst>
                <a:path extrusionOk="0" h="7634" w="324992">
                  <a:moveTo>
                    <a:pt x="0" y="0"/>
                  </a:moveTo>
                  <a:lnTo>
                    <a:pt x="324993" y="0"/>
                  </a:lnTo>
                </a:path>
              </a:pathLst>
            </a:custGeom>
            <a:noFill/>
            <a:ln cap="rnd" cmpd="sng" w="22900">
              <a:solidFill>
                <a:srgbClr val="FFFFFF"/>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444" name="Google Shape;444;p43"/>
          <p:cNvGrpSpPr/>
          <p:nvPr/>
        </p:nvGrpSpPr>
        <p:grpSpPr>
          <a:xfrm>
            <a:off x="4511232" y="4456925"/>
            <a:ext cx="757843" cy="260465"/>
            <a:chOff x="5985836" y="6055175"/>
            <a:chExt cx="682813" cy="234678"/>
          </a:xfrm>
        </p:grpSpPr>
        <p:grpSp>
          <p:nvGrpSpPr>
            <p:cNvPr id="445" name="Google Shape;445;p43"/>
            <p:cNvGrpSpPr/>
            <p:nvPr/>
          </p:nvGrpSpPr>
          <p:grpSpPr>
            <a:xfrm>
              <a:off x="6209903" y="6055175"/>
              <a:ext cx="234678" cy="234678"/>
              <a:chOff x="6209903" y="6055175"/>
              <a:chExt cx="234678" cy="234678"/>
            </a:xfrm>
          </p:grpSpPr>
          <p:sp>
            <p:nvSpPr>
              <p:cNvPr id="446" name="Google Shape;446;p43"/>
              <p:cNvSpPr/>
              <p:nvPr/>
            </p:nvSpPr>
            <p:spPr>
              <a:xfrm>
                <a:off x="6209903" y="6055175"/>
                <a:ext cx="234678" cy="234678"/>
              </a:xfrm>
              <a:custGeom>
                <a:rect b="b" l="l" r="r" t="t"/>
                <a:pathLst>
                  <a:path extrusionOk="0" h="234678" w="234678">
                    <a:moveTo>
                      <a:pt x="234679" y="117339"/>
                    </a:moveTo>
                    <a:cubicBezTo>
                      <a:pt x="234679" y="182144"/>
                      <a:pt x="182144" y="234679"/>
                      <a:pt x="117339" y="234679"/>
                    </a:cubicBezTo>
                    <a:cubicBezTo>
                      <a:pt x="52535" y="234679"/>
                      <a:pt x="0" y="182144"/>
                      <a:pt x="0" y="117339"/>
                    </a:cubicBezTo>
                    <a:cubicBezTo>
                      <a:pt x="0" y="52535"/>
                      <a:pt x="52535" y="0"/>
                      <a:pt x="117339" y="0"/>
                    </a:cubicBezTo>
                    <a:cubicBezTo>
                      <a:pt x="182144" y="0"/>
                      <a:pt x="234679" y="52535"/>
                      <a:pt x="234679" y="117339"/>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nvGrpSpPr>
              <p:cNvPr id="447" name="Google Shape;447;p43"/>
              <p:cNvGrpSpPr/>
              <p:nvPr/>
            </p:nvGrpSpPr>
            <p:grpSpPr>
              <a:xfrm>
                <a:off x="6289224" y="6120601"/>
                <a:ext cx="76037" cy="103750"/>
                <a:chOff x="6289224" y="6120601"/>
                <a:chExt cx="76037" cy="103750"/>
              </a:xfrm>
            </p:grpSpPr>
            <p:sp>
              <p:nvSpPr>
                <p:cNvPr id="448" name="Google Shape;448;p43"/>
                <p:cNvSpPr/>
                <p:nvPr/>
              </p:nvSpPr>
              <p:spPr>
                <a:xfrm>
                  <a:off x="6289224" y="6120601"/>
                  <a:ext cx="25345" cy="103750"/>
                </a:xfrm>
                <a:custGeom>
                  <a:rect b="b" l="l" r="r" t="t"/>
                  <a:pathLst>
                    <a:path extrusionOk="0" h="103750" w="25345">
                      <a:moveTo>
                        <a:pt x="0" y="0"/>
                      </a:moveTo>
                      <a:lnTo>
                        <a:pt x="25346" y="0"/>
                      </a:lnTo>
                      <a:lnTo>
                        <a:pt x="25346" y="103750"/>
                      </a:lnTo>
                      <a:lnTo>
                        <a:pt x="0" y="103750"/>
                      </a:lnTo>
                      <a:close/>
                    </a:path>
                  </a:pathLst>
                </a:custGeom>
                <a:solidFill>
                  <a:srgbClr val="00000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49" name="Google Shape;449;p43"/>
                <p:cNvSpPr/>
                <p:nvPr/>
              </p:nvSpPr>
              <p:spPr>
                <a:xfrm>
                  <a:off x="6339916" y="6120601"/>
                  <a:ext cx="25345" cy="103750"/>
                </a:xfrm>
                <a:custGeom>
                  <a:rect b="b" l="l" r="r" t="t"/>
                  <a:pathLst>
                    <a:path extrusionOk="0" h="103750" w="25345">
                      <a:moveTo>
                        <a:pt x="0" y="0"/>
                      </a:moveTo>
                      <a:lnTo>
                        <a:pt x="25346" y="0"/>
                      </a:lnTo>
                      <a:lnTo>
                        <a:pt x="25346" y="103750"/>
                      </a:lnTo>
                      <a:lnTo>
                        <a:pt x="0" y="103750"/>
                      </a:lnTo>
                      <a:close/>
                    </a:path>
                  </a:pathLst>
                </a:custGeom>
                <a:solidFill>
                  <a:srgbClr val="00000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grpSp>
          <p:nvGrpSpPr>
            <p:cNvPr id="450" name="Google Shape;450;p43"/>
            <p:cNvGrpSpPr/>
            <p:nvPr/>
          </p:nvGrpSpPr>
          <p:grpSpPr>
            <a:xfrm>
              <a:off x="6565205" y="6114036"/>
              <a:ext cx="103444" cy="111613"/>
              <a:chOff x="6565205" y="6114036"/>
              <a:chExt cx="103444" cy="111613"/>
            </a:xfrm>
          </p:grpSpPr>
          <p:sp>
            <p:nvSpPr>
              <p:cNvPr id="451" name="Google Shape;451;p43"/>
              <p:cNvSpPr/>
              <p:nvPr/>
            </p:nvSpPr>
            <p:spPr>
              <a:xfrm>
                <a:off x="6565205" y="6114036"/>
                <a:ext cx="96650" cy="111613"/>
              </a:xfrm>
              <a:custGeom>
                <a:rect b="b" l="l" r="r" t="t"/>
                <a:pathLst>
                  <a:path extrusionOk="0" h="111613" w="96650">
                    <a:moveTo>
                      <a:pt x="96650" y="55807"/>
                    </a:moveTo>
                    <a:lnTo>
                      <a:pt x="0" y="0"/>
                    </a:lnTo>
                    <a:lnTo>
                      <a:pt x="0" y="111614"/>
                    </a:lnTo>
                    <a:lnTo>
                      <a:pt x="96650" y="55807"/>
                    </a:ln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52" name="Google Shape;452;p43"/>
              <p:cNvSpPr/>
              <p:nvPr/>
            </p:nvSpPr>
            <p:spPr>
              <a:xfrm>
                <a:off x="6655060" y="6114036"/>
                <a:ext cx="13589" cy="111613"/>
              </a:xfrm>
              <a:custGeom>
                <a:rect b="b" l="l" r="r" t="t"/>
                <a:pathLst>
                  <a:path extrusionOk="0" h="111613" w="13589">
                    <a:moveTo>
                      <a:pt x="0" y="0"/>
                    </a:moveTo>
                    <a:lnTo>
                      <a:pt x="13589" y="0"/>
                    </a:lnTo>
                    <a:lnTo>
                      <a:pt x="13589" y="111614"/>
                    </a:lnTo>
                    <a:lnTo>
                      <a:pt x="0" y="111614"/>
                    </a:ln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453" name="Google Shape;453;p43"/>
            <p:cNvGrpSpPr/>
            <p:nvPr/>
          </p:nvGrpSpPr>
          <p:grpSpPr>
            <a:xfrm>
              <a:off x="5985836" y="6114036"/>
              <a:ext cx="103521" cy="111613"/>
              <a:chOff x="5985836" y="6114036"/>
              <a:chExt cx="103521" cy="111613"/>
            </a:xfrm>
          </p:grpSpPr>
          <p:sp>
            <p:nvSpPr>
              <p:cNvPr id="454" name="Google Shape;454;p43"/>
              <p:cNvSpPr/>
              <p:nvPr/>
            </p:nvSpPr>
            <p:spPr>
              <a:xfrm>
                <a:off x="5992631" y="6114036"/>
                <a:ext cx="96726" cy="111613"/>
              </a:xfrm>
              <a:custGeom>
                <a:rect b="b" l="l" r="r" t="t"/>
                <a:pathLst>
                  <a:path extrusionOk="0" h="111613" w="96726">
                    <a:moveTo>
                      <a:pt x="0" y="55807"/>
                    </a:moveTo>
                    <a:lnTo>
                      <a:pt x="96727" y="0"/>
                    </a:lnTo>
                    <a:lnTo>
                      <a:pt x="96727" y="111614"/>
                    </a:lnTo>
                    <a:lnTo>
                      <a:pt x="0" y="55807"/>
                    </a:ln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55" name="Google Shape;455;p43"/>
              <p:cNvSpPr/>
              <p:nvPr/>
            </p:nvSpPr>
            <p:spPr>
              <a:xfrm rot="10800000">
                <a:off x="5985836" y="6114036"/>
                <a:ext cx="13589" cy="111613"/>
              </a:xfrm>
              <a:custGeom>
                <a:rect b="b" l="l" r="r" t="t"/>
                <a:pathLst>
                  <a:path extrusionOk="0" h="111613" w="13589">
                    <a:moveTo>
                      <a:pt x="0" y="0"/>
                    </a:moveTo>
                    <a:lnTo>
                      <a:pt x="13589" y="0"/>
                    </a:lnTo>
                    <a:lnTo>
                      <a:pt x="13589" y="111614"/>
                    </a:lnTo>
                    <a:lnTo>
                      <a:pt x="0" y="111614"/>
                    </a:ln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grpSp>
        <p:nvGrpSpPr>
          <p:cNvPr id="456" name="Google Shape;456;p43"/>
          <p:cNvGrpSpPr/>
          <p:nvPr/>
        </p:nvGrpSpPr>
        <p:grpSpPr>
          <a:xfrm>
            <a:off x="5553690" y="4531997"/>
            <a:ext cx="138791" cy="145485"/>
            <a:chOff x="6925086" y="6122815"/>
            <a:chExt cx="125050" cy="131081"/>
          </a:xfrm>
        </p:grpSpPr>
        <p:sp>
          <p:nvSpPr>
            <p:cNvPr id="457" name="Google Shape;457;p43"/>
            <p:cNvSpPr/>
            <p:nvPr/>
          </p:nvSpPr>
          <p:spPr>
            <a:xfrm>
              <a:off x="6925086" y="6122815"/>
              <a:ext cx="125050" cy="110621"/>
            </a:xfrm>
            <a:custGeom>
              <a:rect b="b" l="l" r="r" t="t"/>
              <a:pathLst>
                <a:path extrusionOk="0" h="110621" w="125050">
                  <a:moveTo>
                    <a:pt x="94742" y="0"/>
                  </a:moveTo>
                  <a:lnTo>
                    <a:pt x="30308" y="0"/>
                  </a:lnTo>
                  <a:cubicBezTo>
                    <a:pt x="13589" y="0"/>
                    <a:pt x="0" y="13589"/>
                    <a:pt x="0" y="30308"/>
                  </a:cubicBezTo>
                  <a:lnTo>
                    <a:pt x="0" y="64892"/>
                  </a:lnTo>
                  <a:cubicBezTo>
                    <a:pt x="0" y="81611"/>
                    <a:pt x="13589" y="95200"/>
                    <a:pt x="30308" y="95200"/>
                  </a:cubicBezTo>
                  <a:lnTo>
                    <a:pt x="45424" y="95200"/>
                  </a:lnTo>
                  <a:cubicBezTo>
                    <a:pt x="47486" y="95200"/>
                    <a:pt x="49165" y="93520"/>
                    <a:pt x="49165" y="91459"/>
                  </a:cubicBezTo>
                  <a:cubicBezTo>
                    <a:pt x="49165" y="89398"/>
                    <a:pt x="47486" y="87718"/>
                    <a:pt x="45424" y="87718"/>
                  </a:cubicBezTo>
                  <a:lnTo>
                    <a:pt x="30308" y="87718"/>
                  </a:lnTo>
                  <a:cubicBezTo>
                    <a:pt x="17712" y="87718"/>
                    <a:pt x="7482" y="77488"/>
                    <a:pt x="7482" y="64892"/>
                  </a:cubicBezTo>
                  <a:lnTo>
                    <a:pt x="7482" y="30308"/>
                  </a:lnTo>
                  <a:cubicBezTo>
                    <a:pt x="7482" y="17712"/>
                    <a:pt x="17712" y="7482"/>
                    <a:pt x="30308" y="7482"/>
                  </a:cubicBezTo>
                  <a:lnTo>
                    <a:pt x="94742" y="7482"/>
                  </a:lnTo>
                  <a:cubicBezTo>
                    <a:pt x="107338" y="7482"/>
                    <a:pt x="117569" y="17712"/>
                    <a:pt x="117569" y="30308"/>
                  </a:cubicBezTo>
                  <a:lnTo>
                    <a:pt x="117569" y="64892"/>
                  </a:lnTo>
                  <a:cubicBezTo>
                    <a:pt x="117569" y="77488"/>
                    <a:pt x="107338" y="87718"/>
                    <a:pt x="94742" y="87718"/>
                  </a:cubicBezTo>
                  <a:lnTo>
                    <a:pt x="67335" y="87718"/>
                  </a:lnTo>
                  <a:lnTo>
                    <a:pt x="76343" y="78710"/>
                  </a:lnTo>
                  <a:cubicBezTo>
                    <a:pt x="77794" y="77259"/>
                    <a:pt x="77794" y="74816"/>
                    <a:pt x="76343" y="73366"/>
                  </a:cubicBezTo>
                  <a:cubicBezTo>
                    <a:pt x="74893" y="71915"/>
                    <a:pt x="72450" y="71915"/>
                    <a:pt x="71000" y="73366"/>
                  </a:cubicBezTo>
                  <a:lnTo>
                    <a:pt x="55578" y="88787"/>
                  </a:lnTo>
                  <a:cubicBezTo>
                    <a:pt x="54891" y="89474"/>
                    <a:pt x="54509" y="90467"/>
                    <a:pt x="54509" y="91459"/>
                  </a:cubicBezTo>
                  <a:cubicBezTo>
                    <a:pt x="54509" y="92452"/>
                    <a:pt x="54891" y="93444"/>
                    <a:pt x="55578" y="94131"/>
                  </a:cubicBezTo>
                  <a:lnTo>
                    <a:pt x="71000" y="109552"/>
                  </a:lnTo>
                  <a:cubicBezTo>
                    <a:pt x="71763" y="110316"/>
                    <a:pt x="72679" y="110621"/>
                    <a:pt x="73671" y="110621"/>
                  </a:cubicBezTo>
                  <a:cubicBezTo>
                    <a:pt x="74664" y="110621"/>
                    <a:pt x="75580" y="110239"/>
                    <a:pt x="76343" y="109552"/>
                  </a:cubicBezTo>
                  <a:cubicBezTo>
                    <a:pt x="77794" y="108102"/>
                    <a:pt x="77794" y="105659"/>
                    <a:pt x="76343" y="104208"/>
                  </a:cubicBezTo>
                  <a:lnTo>
                    <a:pt x="67335" y="95200"/>
                  </a:lnTo>
                  <a:lnTo>
                    <a:pt x="94742" y="95200"/>
                  </a:lnTo>
                  <a:cubicBezTo>
                    <a:pt x="111461" y="95200"/>
                    <a:pt x="125050" y="81611"/>
                    <a:pt x="125050" y="64892"/>
                  </a:cubicBezTo>
                  <a:lnTo>
                    <a:pt x="125050" y="30308"/>
                  </a:lnTo>
                  <a:cubicBezTo>
                    <a:pt x="125050" y="13589"/>
                    <a:pt x="111461" y="0"/>
                    <a:pt x="94742" y="0"/>
                  </a:cubicBezTo>
                  <a:close/>
                </a:path>
              </a:pathLst>
            </a:custGeom>
            <a:solidFill>
              <a:srgbClr val="1ED76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58" name="Google Shape;458;p43"/>
            <p:cNvSpPr/>
            <p:nvPr/>
          </p:nvSpPr>
          <p:spPr>
            <a:xfrm>
              <a:off x="6987611" y="6243514"/>
              <a:ext cx="10382" cy="10382"/>
            </a:xfrm>
            <a:custGeom>
              <a:rect b="b" l="l" r="r" t="t"/>
              <a:pathLst>
                <a:path extrusionOk="0" h="10382" w="10382">
                  <a:moveTo>
                    <a:pt x="10383" y="5191"/>
                  </a:moveTo>
                  <a:cubicBezTo>
                    <a:pt x="10383" y="8058"/>
                    <a:pt x="8059" y="10383"/>
                    <a:pt x="5192" y="10383"/>
                  </a:cubicBezTo>
                  <a:cubicBezTo>
                    <a:pt x="2325" y="10383"/>
                    <a:pt x="0" y="8058"/>
                    <a:pt x="0" y="5191"/>
                  </a:cubicBezTo>
                  <a:cubicBezTo>
                    <a:pt x="0" y="2324"/>
                    <a:pt x="2325" y="0"/>
                    <a:pt x="5192" y="0"/>
                  </a:cubicBezTo>
                  <a:cubicBezTo>
                    <a:pt x="8059" y="0"/>
                    <a:pt x="10383" y="2324"/>
                    <a:pt x="10383" y="5191"/>
                  </a:cubicBezTo>
                  <a:close/>
                </a:path>
              </a:pathLst>
            </a:custGeom>
            <a:solidFill>
              <a:srgbClr val="1ED76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459" name="Google Shape;459;p43"/>
          <p:cNvGrpSpPr/>
          <p:nvPr/>
        </p:nvGrpSpPr>
        <p:grpSpPr>
          <a:xfrm>
            <a:off x="4078427" y="4531135"/>
            <a:ext cx="133213" cy="106170"/>
            <a:chOff x="5595881" y="6122039"/>
            <a:chExt cx="120025" cy="95659"/>
          </a:xfrm>
        </p:grpSpPr>
        <p:sp>
          <p:nvSpPr>
            <p:cNvPr id="460" name="Google Shape;460;p43"/>
            <p:cNvSpPr/>
            <p:nvPr/>
          </p:nvSpPr>
          <p:spPr>
            <a:xfrm>
              <a:off x="5595881" y="6133630"/>
              <a:ext cx="120025" cy="84068"/>
            </a:xfrm>
            <a:custGeom>
              <a:rect b="b" l="l" r="r" t="t"/>
              <a:pathLst>
                <a:path extrusionOk="0" h="84068" w="120025">
                  <a:moveTo>
                    <a:pt x="99470" y="60184"/>
                  </a:moveTo>
                  <a:cubicBezTo>
                    <a:pt x="98020" y="58657"/>
                    <a:pt x="96569" y="57512"/>
                    <a:pt x="96188" y="55527"/>
                  </a:cubicBezTo>
                  <a:cubicBezTo>
                    <a:pt x="95729" y="53008"/>
                    <a:pt x="96721" y="50488"/>
                    <a:pt x="98936" y="49114"/>
                  </a:cubicBezTo>
                  <a:cubicBezTo>
                    <a:pt x="101150" y="47816"/>
                    <a:pt x="103974" y="47893"/>
                    <a:pt x="105883" y="49649"/>
                  </a:cubicBezTo>
                  <a:cubicBezTo>
                    <a:pt x="110158" y="53771"/>
                    <a:pt x="114357" y="57970"/>
                    <a:pt x="118480" y="62245"/>
                  </a:cubicBezTo>
                  <a:cubicBezTo>
                    <a:pt x="120541" y="64383"/>
                    <a:pt x="120541" y="67895"/>
                    <a:pt x="118480" y="70032"/>
                  </a:cubicBezTo>
                  <a:cubicBezTo>
                    <a:pt x="114357" y="74307"/>
                    <a:pt x="110234" y="78430"/>
                    <a:pt x="105959" y="82552"/>
                  </a:cubicBezTo>
                  <a:cubicBezTo>
                    <a:pt x="103669" y="84766"/>
                    <a:pt x="100005" y="84461"/>
                    <a:pt x="97867" y="82247"/>
                  </a:cubicBezTo>
                  <a:cubicBezTo>
                    <a:pt x="95653" y="80033"/>
                    <a:pt x="95500" y="76521"/>
                    <a:pt x="97562" y="74078"/>
                  </a:cubicBezTo>
                  <a:cubicBezTo>
                    <a:pt x="98096" y="73468"/>
                    <a:pt x="98783" y="72933"/>
                    <a:pt x="99394" y="72399"/>
                  </a:cubicBezTo>
                  <a:cubicBezTo>
                    <a:pt x="99394" y="72246"/>
                    <a:pt x="99317" y="72170"/>
                    <a:pt x="99241" y="72017"/>
                  </a:cubicBezTo>
                  <a:cubicBezTo>
                    <a:pt x="97027" y="72017"/>
                    <a:pt x="94813" y="72017"/>
                    <a:pt x="92599" y="72017"/>
                  </a:cubicBezTo>
                  <a:cubicBezTo>
                    <a:pt x="87637" y="72017"/>
                    <a:pt x="83133" y="70567"/>
                    <a:pt x="79010" y="67818"/>
                  </a:cubicBezTo>
                  <a:cubicBezTo>
                    <a:pt x="76872" y="66368"/>
                    <a:pt x="75117" y="64612"/>
                    <a:pt x="73513" y="62627"/>
                  </a:cubicBezTo>
                  <a:cubicBezTo>
                    <a:pt x="61451" y="47511"/>
                    <a:pt x="49313" y="32395"/>
                    <a:pt x="37250" y="17203"/>
                  </a:cubicBezTo>
                  <a:cubicBezTo>
                    <a:pt x="34502" y="13767"/>
                    <a:pt x="31143" y="12011"/>
                    <a:pt x="26715" y="12088"/>
                  </a:cubicBezTo>
                  <a:cubicBezTo>
                    <a:pt x="19920" y="12088"/>
                    <a:pt x="13126" y="12088"/>
                    <a:pt x="6331" y="12088"/>
                  </a:cubicBezTo>
                  <a:cubicBezTo>
                    <a:pt x="1827" y="12088"/>
                    <a:pt x="-1074" y="8041"/>
                    <a:pt x="376" y="4072"/>
                  </a:cubicBezTo>
                  <a:cubicBezTo>
                    <a:pt x="1217" y="1781"/>
                    <a:pt x="3354" y="102"/>
                    <a:pt x="5797" y="102"/>
                  </a:cubicBezTo>
                  <a:cubicBezTo>
                    <a:pt x="13431" y="102"/>
                    <a:pt x="21066" y="-127"/>
                    <a:pt x="28700" y="102"/>
                  </a:cubicBezTo>
                  <a:cubicBezTo>
                    <a:pt x="35495" y="331"/>
                    <a:pt x="41220" y="3156"/>
                    <a:pt x="45496" y="8423"/>
                  </a:cubicBezTo>
                  <a:cubicBezTo>
                    <a:pt x="54962" y="20027"/>
                    <a:pt x="64276" y="31784"/>
                    <a:pt x="73590" y="43465"/>
                  </a:cubicBezTo>
                  <a:cubicBezTo>
                    <a:pt x="76720" y="47358"/>
                    <a:pt x="79774" y="51175"/>
                    <a:pt x="82903" y="55069"/>
                  </a:cubicBezTo>
                  <a:cubicBezTo>
                    <a:pt x="85423" y="58199"/>
                    <a:pt x="88629" y="59878"/>
                    <a:pt x="92752" y="59878"/>
                  </a:cubicBezTo>
                  <a:cubicBezTo>
                    <a:pt x="94889" y="59878"/>
                    <a:pt x="96951" y="59878"/>
                    <a:pt x="99394" y="59878"/>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61" name="Google Shape;461;p43"/>
            <p:cNvSpPr/>
            <p:nvPr/>
          </p:nvSpPr>
          <p:spPr>
            <a:xfrm>
              <a:off x="5661751" y="6122039"/>
              <a:ext cx="54079" cy="38845"/>
            </a:xfrm>
            <a:custGeom>
              <a:rect b="b" l="l" r="r" t="t"/>
              <a:pathLst>
                <a:path extrusionOk="0" h="38845" w="54079">
                  <a:moveTo>
                    <a:pt x="33217" y="23832"/>
                  </a:moveTo>
                  <a:cubicBezTo>
                    <a:pt x="30317" y="23908"/>
                    <a:pt x="27416" y="23603"/>
                    <a:pt x="24591" y="24061"/>
                  </a:cubicBezTo>
                  <a:cubicBezTo>
                    <a:pt x="21461" y="24519"/>
                    <a:pt x="19018" y="26275"/>
                    <a:pt x="17033" y="28718"/>
                  </a:cubicBezTo>
                  <a:cubicBezTo>
                    <a:pt x="14972" y="31313"/>
                    <a:pt x="12910" y="33909"/>
                    <a:pt x="10773" y="36505"/>
                  </a:cubicBezTo>
                  <a:cubicBezTo>
                    <a:pt x="9093" y="38490"/>
                    <a:pt x="6956" y="39329"/>
                    <a:pt x="4360" y="38566"/>
                  </a:cubicBezTo>
                  <a:cubicBezTo>
                    <a:pt x="1841" y="37802"/>
                    <a:pt x="466" y="36047"/>
                    <a:pt x="85" y="33527"/>
                  </a:cubicBezTo>
                  <a:cubicBezTo>
                    <a:pt x="-144" y="32229"/>
                    <a:pt x="85" y="30932"/>
                    <a:pt x="848" y="29939"/>
                  </a:cubicBezTo>
                  <a:cubicBezTo>
                    <a:pt x="4131" y="25664"/>
                    <a:pt x="7108" y="21160"/>
                    <a:pt x="11231" y="17572"/>
                  </a:cubicBezTo>
                  <a:cubicBezTo>
                    <a:pt x="15582" y="13754"/>
                    <a:pt x="20774" y="11922"/>
                    <a:pt x="26500" y="11922"/>
                  </a:cubicBezTo>
                  <a:cubicBezTo>
                    <a:pt x="28714" y="11922"/>
                    <a:pt x="31004" y="11922"/>
                    <a:pt x="33447" y="11617"/>
                  </a:cubicBezTo>
                  <a:cubicBezTo>
                    <a:pt x="32912" y="11082"/>
                    <a:pt x="32301" y="10624"/>
                    <a:pt x="31767" y="10090"/>
                  </a:cubicBezTo>
                  <a:cubicBezTo>
                    <a:pt x="29477" y="7647"/>
                    <a:pt x="29553" y="4059"/>
                    <a:pt x="31920" y="1768"/>
                  </a:cubicBezTo>
                  <a:cubicBezTo>
                    <a:pt x="34134" y="-445"/>
                    <a:pt x="37798" y="-675"/>
                    <a:pt x="40165" y="1616"/>
                  </a:cubicBezTo>
                  <a:cubicBezTo>
                    <a:pt x="44364" y="5662"/>
                    <a:pt x="48410" y="9785"/>
                    <a:pt x="52456" y="13907"/>
                  </a:cubicBezTo>
                  <a:cubicBezTo>
                    <a:pt x="54670" y="16197"/>
                    <a:pt x="54594" y="19709"/>
                    <a:pt x="52380" y="21999"/>
                  </a:cubicBezTo>
                  <a:cubicBezTo>
                    <a:pt x="48334" y="26122"/>
                    <a:pt x="44211" y="30244"/>
                    <a:pt x="40089" y="34291"/>
                  </a:cubicBezTo>
                  <a:cubicBezTo>
                    <a:pt x="37722" y="36581"/>
                    <a:pt x="33981" y="36428"/>
                    <a:pt x="31767" y="34138"/>
                  </a:cubicBezTo>
                  <a:cubicBezTo>
                    <a:pt x="29477" y="31848"/>
                    <a:pt x="29477" y="28183"/>
                    <a:pt x="31767" y="25817"/>
                  </a:cubicBezTo>
                  <a:cubicBezTo>
                    <a:pt x="32301" y="25282"/>
                    <a:pt x="32836" y="24824"/>
                    <a:pt x="33370" y="24290"/>
                  </a:cubicBezTo>
                  <a:cubicBezTo>
                    <a:pt x="33370" y="24137"/>
                    <a:pt x="33370" y="24061"/>
                    <a:pt x="33294" y="23908"/>
                  </a:cubicBez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62" name="Google Shape;462;p43"/>
            <p:cNvSpPr/>
            <p:nvPr/>
          </p:nvSpPr>
          <p:spPr>
            <a:xfrm>
              <a:off x="5596028" y="6178543"/>
              <a:ext cx="53998" cy="27257"/>
            </a:xfrm>
            <a:custGeom>
              <a:rect b="b" l="l" r="r" t="t"/>
              <a:pathLst>
                <a:path extrusionOk="0" h="27257" w="53998">
                  <a:moveTo>
                    <a:pt x="17254" y="27257"/>
                  </a:moveTo>
                  <a:cubicBezTo>
                    <a:pt x="13589" y="27257"/>
                    <a:pt x="9925" y="27257"/>
                    <a:pt x="6337" y="27257"/>
                  </a:cubicBezTo>
                  <a:cubicBezTo>
                    <a:pt x="2595" y="27257"/>
                    <a:pt x="0" y="24738"/>
                    <a:pt x="0" y="21226"/>
                  </a:cubicBezTo>
                  <a:cubicBezTo>
                    <a:pt x="0" y="17714"/>
                    <a:pt x="2595" y="15271"/>
                    <a:pt x="6413" y="15195"/>
                  </a:cubicBezTo>
                  <a:cubicBezTo>
                    <a:pt x="13054" y="15195"/>
                    <a:pt x="19697" y="15119"/>
                    <a:pt x="26338" y="15195"/>
                  </a:cubicBezTo>
                  <a:cubicBezTo>
                    <a:pt x="30995" y="15195"/>
                    <a:pt x="34583" y="13516"/>
                    <a:pt x="37332" y="9851"/>
                  </a:cubicBezTo>
                  <a:cubicBezTo>
                    <a:pt x="39316" y="7179"/>
                    <a:pt x="41454" y="4583"/>
                    <a:pt x="43592" y="2064"/>
                  </a:cubicBezTo>
                  <a:cubicBezTo>
                    <a:pt x="45348" y="3"/>
                    <a:pt x="48096" y="-532"/>
                    <a:pt x="50463" y="537"/>
                  </a:cubicBezTo>
                  <a:cubicBezTo>
                    <a:pt x="52753" y="1606"/>
                    <a:pt x="54203" y="3896"/>
                    <a:pt x="53975" y="6568"/>
                  </a:cubicBezTo>
                  <a:cubicBezTo>
                    <a:pt x="53898" y="7790"/>
                    <a:pt x="53440" y="8859"/>
                    <a:pt x="52676" y="9775"/>
                  </a:cubicBezTo>
                  <a:cubicBezTo>
                    <a:pt x="50234" y="12829"/>
                    <a:pt x="47867" y="15882"/>
                    <a:pt x="45348" y="18860"/>
                  </a:cubicBezTo>
                  <a:cubicBezTo>
                    <a:pt x="40691" y="24280"/>
                    <a:pt x="34736" y="27028"/>
                    <a:pt x="27636" y="27181"/>
                  </a:cubicBezTo>
                  <a:cubicBezTo>
                    <a:pt x="24201" y="27257"/>
                    <a:pt x="20689" y="27181"/>
                    <a:pt x="17254" y="27181"/>
                  </a:cubicBezTo>
                  <a:lnTo>
                    <a:pt x="17254" y="27181"/>
                  </a:lnTo>
                  <a:close/>
                </a:path>
              </a:pathLst>
            </a:custGeom>
            <a:solidFill>
              <a:srgbClr val="FFFFFF"/>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463" name="Google Shape;463;p43"/>
          <p:cNvGrpSpPr/>
          <p:nvPr/>
        </p:nvGrpSpPr>
        <p:grpSpPr>
          <a:xfrm>
            <a:off x="7383017" y="4646525"/>
            <a:ext cx="125354" cy="127129"/>
            <a:chOff x="9752405" y="6195366"/>
            <a:chExt cx="167139" cy="169506"/>
          </a:xfrm>
        </p:grpSpPr>
        <p:sp>
          <p:nvSpPr>
            <p:cNvPr id="464" name="Google Shape;464;p43"/>
            <p:cNvSpPr/>
            <p:nvPr/>
          </p:nvSpPr>
          <p:spPr>
            <a:xfrm>
              <a:off x="9752405" y="6248018"/>
              <a:ext cx="115632" cy="116854"/>
            </a:xfrm>
            <a:custGeom>
              <a:rect b="b" l="l" r="r" t="t"/>
              <a:pathLst>
                <a:path extrusionOk="0" h="116854" w="115632">
                  <a:moveTo>
                    <a:pt x="75476" y="0"/>
                  </a:moveTo>
                  <a:lnTo>
                    <a:pt x="5851" y="78252"/>
                  </a:lnTo>
                  <a:cubicBezTo>
                    <a:pt x="-2088" y="86344"/>
                    <a:pt x="-1936" y="99475"/>
                    <a:pt x="6233" y="107415"/>
                  </a:cubicBezTo>
                  <a:lnTo>
                    <a:pt x="9898" y="111003"/>
                  </a:lnTo>
                  <a:cubicBezTo>
                    <a:pt x="17990" y="118943"/>
                    <a:pt x="31121" y="118790"/>
                    <a:pt x="39061" y="110621"/>
                  </a:cubicBezTo>
                  <a:lnTo>
                    <a:pt x="115633" y="39164"/>
                  </a:lnTo>
                  <a:cubicBezTo>
                    <a:pt x="105937" y="38019"/>
                    <a:pt x="96471" y="33820"/>
                    <a:pt x="88913" y="26415"/>
                  </a:cubicBezTo>
                  <a:cubicBezTo>
                    <a:pt x="81355" y="19009"/>
                    <a:pt x="76927" y="9696"/>
                    <a:pt x="75553" y="0"/>
                  </a:cubicBezTo>
                  <a:close/>
                </a:path>
              </a:pathLst>
            </a:custGeom>
            <a:noFill/>
            <a:ln cap="flat" cmpd="sng" w="15250">
              <a:solidFill>
                <a:srgbClr val="A3A3A3"/>
              </a:solidFill>
              <a:prstDash val="solid"/>
              <a:miter lim="8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65" name="Google Shape;465;p43"/>
            <p:cNvSpPr/>
            <p:nvPr/>
          </p:nvSpPr>
          <p:spPr>
            <a:xfrm>
              <a:off x="9827403" y="6195366"/>
              <a:ext cx="92141" cy="92134"/>
            </a:xfrm>
            <a:custGeom>
              <a:rect b="b" l="l" r="r" t="t"/>
              <a:pathLst>
                <a:path extrusionOk="0" h="92134" w="92141">
                  <a:moveTo>
                    <a:pt x="78272" y="13106"/>
                  </a:moveTo>
                  <a:cubicBezTo>
                    <a:pt x="60026" y="-4682"/>
                    <a:pt x="30863" y="-4300"/>
                    <a:pt x="13075" y="13869"/>
                  </a:cubicBezTo>
                  <a:cubicBezTo>
                    <a:pt x="2692" y="24557"/>
                    <a:pt x="-1507" y="38910"/>
                    <a:pt x="478" y="52652"/>
                  </a:cubicBezTo>
                  <a:cubicBezTo>
                    <a:pt x="1852" y="62347"/>
                    <a:pt x="6280" y="71661"/>
                    <a:pt x="13838" y="79066"/>
                  </a:cubicBezTo>
                  <a:cubicBezTo>
                    <a:pt x="21396" y="86472"/>
                    <a:pt x="30863" y="90670"/>
                    <a:pt x="40558" y="91816"/>
                  </a:cubicBezTo>
                  <a:cubicBezTo>
                    <a:pt x="54300" y="93419"/>
                    <a:pt x="68576" y="88991"/>
                    <a:pt x="79035" y="78303"/>
                  </a:cubicBezTo>
                  <a:cubicBezTo>
                    <a:pt x="96823" y="60057"/>
                    <a:pt x="96442" y="30894"/>
                    <a:pt x="78272" y="13106"/>
                  </a:cubicBezTo>
                  <a:close/>
                </a:path>
              </a:pathLst>
            </a:custGeom>
            <a:noFill/>
            <a:ln cap="flat" cmpd="sng" w="15250">
              <a:solidFill>
                <a:srgbClr val="A3A3A3"/>
              </a:solidFill>
              <a:prstDash val="solid"/>
              <a:miter lim="8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466" name="Google Shape;466;p43"/>
          <p:cNvGrpSpPr/>
          <p:nvPr/>
        </p:nvGrpSpPr>
        <p:grpSpPr>
          <a:xfrm>
            <a:off x="7684801" y="4659618"/>
            <a:ext cx="150587" cy="106670"/>
            <a:chOff x="10154783" y="6212824"/>
            <a:chExt cx="200782" cy="142227"/>
          </a:xfrm>
        </p:grpSpPr>
        <p:sp>
          <p:nvSpPr>
            <p:cNvPr id="467" name="Google Shape;467;p43"/>
            <p:cNvSpPr/>
            <p:nvPr/>
          </p:nvSpPr>
          <p:spPr>
            <a:xfrm>
              <a:off x="10154783" y="6212824"/>
              <a:ext cx="200782" cy="35423"/>
            </a:xfrm>
            <a:custGeom>
              <a:rect b="b" l="l" r="r" t="t"/>
              <a:pathLst>
                <a:path extrusionOk="0" h="35423" w="200782">
                  <a:moveTo>
                    <a:pt x="183071" y="0"/>
                  </a:moveTo>
                  <a:cubicBezTo>
                    <a:pt x="192852" y="0"/>
                    <a:pt x="200782" y="7930"/>
                    <a:pt x="200782" y="17712"/>
                  </a:cubicBezTo>
                  <a:lnTo>
                    <a:pt x="200782" y="17712"/>
                  </a:lnTo>
                  <a:cubicBezTo>
                    <a:pt x="200782" y="27493"/>
                    <a:pt x="192852" y="35423"/>
                    <a:pt x="183071" y="35423"/>
                  </a:cubicBezTo>
                  <a:lnTo>
                    <a:pt x="17711" y="35423"/>
                  </a:lnTo>
                  <a:cubicBezTo>
                    <a:pt x="7930" y="35423"/>
                    <a:pt x="0" y="27493"/>
                    <a:pt x="0" y="17712"/>
                  </a:cubicBezTo>
                  <a:lnTo>
                    <a:pt x="0" y="17712"/>
                  </a:lnTo>
                  <a:cubicBezTo>
                    <a:pt x="0" y="7930"/>
                    <a:pt x="7930" y="0"/>
                    <a:pt x="17711" y="0"/>
                  </a:cubicBezTo>
                  <a:close/>
                </a:path>
              </a:pathLst>
            </a:custGeom>
            <a:noFill/>
            <a:ln cap="flat" cmpd="sng" w="15250">
              <a:solidFill>
                <a:srgbClr val="A3A3A3"/>
              </a:solidFill>
              <a:prstDash val="solid"/>
              <a:miter lim="8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68" name="Google Shape;468;p43"/>
            <p:cNvSpPr/>
            <p:nvPr/>
          </p:nvSpPr>
          <p:spPr>
            <a:xfrm>
              <a:off x="10154783" y="6302527"/>
              <a:ext cx="200782" cy="7634"/>
            </a:xfrm>
            <a:custGeom>
              <a:rect b="b" l="l" r="r" t="t"/>
              <a:pathLst>
                <a:path extrusionOk="0" h="7634" w="200782">
                  <a:moveTo>
                    <a:pt x="0" y="0"/>
                  </a:moveTo>
                  <a:lnTo>
                    <a:pt x="200782" y="0"/>
                  </a:lnTo>
                </a:path>
              </a:pathLst>
            </a:custGeom>
            <a:noFill/>
            <a:ln cap="flat" cmpd="sng" w="15250">
              <a:solidFill>
                <a:srgbClr val="A3A3A3"/>
              </a:solidFill>
              <a:prstDash val="solid"/>
              <a:miter lim="8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69" name="Google Shape;469;p43"/>
            <p:cNvSpPr/>
            <p:nvPr/>
          </p:nvSpPr>
          <p:spPr>
            <a:xfrm>
              <a:off x="10154783" y="6347417"/>
              <a:ext cx="200782" cy="7634"/>
            </a:xfrm>
            <a:custGeom>
              <a:rect b="b" l="l" r="r" t="t"/>
              <a:pathLst>
                <a:path extrusionOk="0" h="7634" w="200782">
                  <a:moveTo>
                    <a:pt x="0" y="0"/>
                  </a:moveTo>
                  <a:lnTo>
                    <a:pt x="200782" y="0"/>
                  </a:lnTo>
                </a:path>
              </a:pathLst>
            </a:custGeom>
            <a:noFill/>
            <a:ln cap="flat" cmpd="sng" w="15250">
              <a:solidFill>
                <a:srgbClr val="A3A3A3"/>
              </a:solidFill>
              <a:prstDash val="solid"/>
              <a:miter lim="8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470" name="Google Shape;470;p43"/>
          <p:cNvGrpSpPr/>
          <p:nvPr/>
        </p:nvGrpSpPr>
        <p:grpSpPr>
          <a:xfrm>
            <a:off x="8114059" y="4654349"/>
            <a:ext cx="56513" cy="113026"/>
            <a:chOff x="10727127" y="6205800"/>
            <a:chExt cx="75350" cy="150701"/>
          </a:xfrm>
        </p:grpSpPr>
        <p:sp>
          <p:nvSpPr>
            <p:cNvPr id="471" name="Google Shape;471;p43"/>
            <p:cNvSpPr/>
            <p:nvPr/>
          </p:nvSpPr>
          <p:spPr>
            <a:xfrm>
              <a:off x="10727127" y="6205800"/>
              <a:ext cx="75350" cy="150701"/>
            </a:xfrm>
            <a:custGeom>
              <a:rect b="b" l="l" r="r" t="t"/>
              <a:pathLst>
                <a:path extrusionOk="0" h="150701" w="75350">
                  <a:moveTo>
                    <a:pt x="0" y="0"/>
                  </a:moveTo>
                  <a:cubicBezTo>
                    <a:pt x="41607" y="0"/>
                    <a:pt x="75351" y="33744"/>
                    <a:pt x="75351" y="75351"/>
                  </a:cubicBezTo>
                  <a:cubicBezTo>
                    <a:pt x="75351" y="116958"/>
                    <a:pt x="41607" y="150701"/>
                    <a:pt x="0" y="150701"/>
                  </a:cubicBezTo>
                </a:path>
              </a:pathLst>
            </a:custGeom>
            <a:noFill/>
            <a:ln cap="flat" cmpd="sng" w="15250">
              <a:solidFill>
                <a:srgbClr val="A3A3A3"/>
              </a:solidFill>
              <a:prstDash val="solid"/>
              <a:miter lim="8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72" name="Google Shape;472;p43"/>
            <p:cNvSpPr/>
            <p:nvPr/>
          </p:nvSpPr>
          <p:spPr>
            <a:xfrm>
              <a:off x="10727127" y="6236032"/>
              <a:ext cx="45119" cy="90237"/>
            </a:xfrm>
            <a:custGeom>
              <a:rect b="b" l="l" r="r" t="t"/>
              <a:pathLst>
                <a:path extrusionOk="0" h="90237" w="45119">
                  <a:moveTo>
                    <a:pt x="0" y="0"/>
                  </a:moveTo>
                  <a:cubicBezTo>
                    <a:pt x="24888" y="0"/>
                    <a:pt x="45119" y="20155"/>
                    <a:pt x="45119" y="45119"/>
                  </a:cubicBezTo>
                  <a:cubicBezTo>
                    <a:pt x="45119" y="70083"/>
                    <a:pt x="24964" y="90238"/>
                    <a:pt x="0" y="90238"/>
                  </a:cubicBezTo>
                </a:path>
              </a:pathLst>
            </a:custGeom>
            <a:noFill/>
            <a:ln cap="flat" cmpd="sng" w="15250">
              <a:solidFill>
                <a:srgbClr val="A3A3A3"/>
              </a:solidFill>
              <a:prstDash val="solid"/>
              <a:miter lim="8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473" name="Google Shape;473;p43"/>
          <p:cNvGrpSpPr/>
          <p:nvPr/>
        </p:nvGrpSpPr>
        <p:grpSpPr>
          <a:xfrm>
            <a:off x="8287835" y="4726895"/>
            <a:ext cx="544288" cy="5725"/>
            <a:chOff x="10958829" y="6302527"/>
            <a:chExt cx="725717" cy="7634"/>
          </a:xfrm>
        </p:grpSpPr>
        <p:sp>
          <p:nvSpPr>
            <p:cNvPr id="474" name="Google Shape;474;p43"/>
            <p:cNvSpPr/>
            <p:nvPr/>
          </p:nvSpPr>
          <p:spPr>
            <a:xfrm>
              <a:off x="10958829" y="6302527"/>
              <a:ext cx="725717" cy="7634"/>
            </a:xfrm>
            <a:custGeom>
              <a:rect b="b" l="l" r="r" t="t"/>
              <a:pathLst>
                <a:path extrusionOk="0" h="7634" w="725717">
                  <a:moveTo>
                    <a:pt x="0" y="0"/>
                  </a:moveTo>
                  <a:lnTo>
                    <a:pt x="725718" y="0"/>
                  </a:lnTo>
                </a:path>
              </a:pathLst>
            </a:custGeom>
            <a:noFill/>
            <a:ln cap="rnd" cmpd="sng" w="22900">
              <a:solidFill>
                <a:srgbClr val="A3A3A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75" name="Google Shape;475;p43"/>
            <p:cNvSpPr/>
            <p:nvPr/>
          </p:nvSpPr>
          <p:spPr>
            <a:xfrm>
              <a:off x="10958829" y="6302527"/>
              <a:ext cx="609829" cy="7634"/>
            </a:xfrm>
            <a:custGeom>
              <a:rect b="b" l="l" r="r" t="t"/>
              <a:pathLst>
                <a:path extrusionOk="0" h="7634" w="609829">
                  <a:moveTo>
                    <a:pt x="0" y="0"/>
                  </a:moveTo>
                  <a:lnTo>
                    <a:pt x="609829" y="0"/>
                  </a:lnTo>
                </a:path>
              </a:pathLst>
            </a:custGeom>
            <a:noFill/>
            <a:ln cap="rnd" cmpd="sng" w="22900">
              <a:solidFill>
                <a:srgbClr val="FFFFFF"/>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pic>
        <p:nvPicPr>
          <p:cNvPr id="476" name="Google Shape;476;p43"/>
          <p:cNvPicPr preferRelativeResize="0"/>
          <p:nvPr/>
        </p:nvPicPr>
        <p:blipFill rotWithShape="1">
          <a:blip r:embed="rId3">
            <a:alphaModFix/>
          </a:blip>
          <a:srcRect b="0" l="0" r="0" t="0"/>
          <a:stretch/>
        </p:blipFill>
        <p:spPr>
          <a:xfrm>
            <a:off x="7968014" y="4625126"/>
            <a:ext cx="118256" cy="171472"/>
          </a:xfrm>
          <a:prstGeom prst="rect">
            <a:avLst/>
          </a:prstGeom>
          <a:noFill/>
          <a:ln>
            <a:noFill/>
          </a:ln>
        </p:spPr>
      </p:pic>
      <p:pic>
        <p:nvPicPr>
          <p:cNvPr descr="Text&#10;&#10;Description automatically generated" id="477" name="Google Shape;477;p43"/>
          <p:cNvPicPr preferRelativeResize="0"/>
          <p:nvPr>
            <p:ph idx="2" type="pic"/>
          </p:nvPr>
        </p:nvPicPr>
        <p:blipFill rotWithShape="1">
          <a:blip r:embed="rId4">
            <a:alphaModFix/>
          </a:blip>
          <a:srcRect b="0" l="0" r="0" t="0"/>
          <a:stretch/>
        </p:blipFill>
        <p:spPr>
          <a:xfrm>
            <a:off x="316830" y="4405395"/>
            <a:ext cx="600859" cy="600859"/>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rgbClr val="505050"/>
            </a:gs>
            <a:gs pos="40000">
              <a:srgbClr val="2C2C2C"/>
            </a:gs>
            <a:gs pos="100000">
              <a:srgbClr val="2C2C2C"/>
            </a:gs>
          </a:gsLst>
          <a:lin ang="5400000" scaled="0"/>
        </a:gradFill>
      </p:bgPr>
    </p:bg>
    <p:spTree>
      <p:nvGrpSpPr>
        <p:cNvPr id="481" name="Shape 481"/>
        <p:cNvGrpSpPr/>
        <p:nvPr/>
      </p:nvGrpSpPr>
      <p:grpSpPr>
        <a:xfrm>
          <a:off x="0" y="0"/>
          <a:ext cx="0" cy="0"/>
          <a:chOff x="0" y="0"/>
          <a:chExt cx="0" cy="0"/>
        </a:xfrm>
      </p:grpSpPr>
      <p:grpSp>
        <p:nvGrpSpPr>
          <p:cNvPr id="482" name="Google Shape;482;p44"/>
          <p:cNvGrpSpPr/>
          <p:nvPr/>
        </p:nvGrpSpPr>
        <p:grpSpPr>
          <a:xfrm>
            <a:off x="136806" y="155373"/>
            <a:ext cx="223452" cy="223452"/>
            <a:chOff x="8892506" y="664914"/>
            <a:chExt cx="209401" cy="209401"/>
          </a:xfrm>
        </p:grpSpPr>
        <p:sp>
          <p:nvSpPr>
            <p:cNvPr id="483" name="Google Shape;483;p44"/>
            <p:cNvSpPr/>
            <p:nvPr/>
          </p:nvSpPr>
          <p:spPr>
            <a:xfrm>
              <a:off x="8892506" y="664914"/>
              <a:ext cx="209401" cy="209401"/>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484" name="Google Shape;484;p44"/>
            <p:cNvSpPr/>
            <p:nvPr/>
          </p:nvSpPr>
          <p:spPr>
            <a:xfrm>
              <a:off x="8960350" y="717942"/>
              <a:ext cx="59427" cy="103344"/>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485" name="Google Shape;485;p44"/>
          <p:cNvGrpSpPr/>
          <p:nvPr/>
        </p:nvGrpSpPr>
        <p:grpSpPr>
          <a:xfrm flipH="1">
            <a:off x="484199" y="155373"/>
            <a:ext cx="223452" cy="223452"/>
            <a:chOff x="8892506" y="664914"/>
            <a:chExt cx="209401" cy="209401"/>
          </a:xfrm>
        </p:grpSpPr>
        <p:sp>
          <p:nvSpPr>
            <p:cNvPr id="486" name="Google Shape;486;p44"/>
            <p:cNvSpPr/>
            <p:nvPr/>
          </p:nvSpPr>
          <p:spPr>
            <a:xfrm>
              <a:off x="8892506" y="664914"/>
              <a:ext cx="209401" cy="209401"/>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487" name="Google Shape;487;p44"/>
            <p:cNvSpPr/>
            <p:nvPr/>
          </p:nvSpPr>
          <p:spPr>
            <a:xfrm>
              <a:off x="8960350" y="717942"/>
              <a:ext cx="59427" cy="103344"/>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488" name="Google Shape;488;p44"/>
          <p:cNvSpPr/>
          <p:nvPr/>
        </p:nvSpPr>
        <p:spPr>
          <a:xfrm>
            <a:off x="-1" y="2001000"/>
            <a:ext cx="9144000" cy="3142500"/>
          </a:xfrm>
          <a:prstGeom prst="rect">
            <a:avLst/>
          </a:prstGeom>
          <a:gradFill>
            <a:gsLst>
              <a:gs pos="0">
                <a:srgbClr val="202020"/>
              </a:gs>
              <a:gs pos="73000">
                <a:srgbClr val="121212"/>
              </a:gs>
              <a:gs pos="100000">
                <a:srgbClr val="121212"/>
              </a:gs>
            </a:gsLst>
            <a:lin ang="54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89" name="Google Shape;489;p44"/>
          <p:cNvSpPr txBox="1"/>
          <p:nvPr/>
        </p:nvSpPr>
        <p:spPr>
          <a:xfrm>
            <a:off x="568826" y="459850"/>
            <a:ext cx="22866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Query #1</a:t>
            </a:r>
            <a:endParaRPr sz="1100"/>
          </a:p>
        </p:txBody>
      </p:sp>
      <p:sp>
        <p:nvSpPr>
          <p:cNvPr id="490" name="Google Shape;490;p44"/>
          <p:cNvSpPr/>
          <p:nvPr/>
        </p:nvSpPr>
        <p:spPr>
          <a:xfrm>
            <a:off x="7821330" y="220591"/>
            <a:ext cx="1022700" cy="22350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91" name="Google Shape;491;p44"/>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10</a:t>
            </a:r>
            <a:endParaRPr sz="1100"/>
          </a:p>
        </p:txBody>
      </p:sp>
      <p:sp>
        <p:nvSpPr>
          <p:cNvPr id="492" name="Google Shape;492;p44"/>
          <p:cNvSpPr/>
          <p:nvPr/>
        </p:nvSpPr>
        <p:spPr>
          <a:xfrm>
            <a:off x="7849446" y="241506"/>
            <a:ext cx="178500" cy="178500"/>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93" name="Google Shape;493;p44"/>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494" name="Google Shape;494;p44"/>
          <p:cNvSpPr/>
          <p:nvPr/>
        </p:nvSpPr>
        <p:spPr>
          <a:xfrm rot="3599511">
            <a:off x="8687344" y="291053"/>
            <a:ext cx="64784" cy="56039"/>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495" name="Google Shape;495;p44"/>
          <p:cNvSpPr txBox="1"/>
          <p:nvPr/>
        </p:nvSpPr>
        <p:spPr>
          <a:xfrm>
            <a:off x="684900" y="1077571"/>
            <a:ext cx="7774200" cy="88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lt1"/>
                </a:solidFill>
                <a:latin typeface="Calibri"/>
                <a:ea typeface="Calibri"/>
                <a:cs typeface="Calibri"/>
                <a:sym typeface="Calibri"/>
              </a:rPr>
              <a:t>List the total number of users and their average age for each </a:t>
            </a:r>
            <a:r>
              <a:rPr lang="en-GB" sz="2100">
                <a:solidFill>
                  <a:schemeClr val="lt1"/>
                </a:solidFill>
                <a:latin typeface="Calibri"/>
                <a:ea typeface="Calibri"/>
                <a:cs typeface="Calibri"/>
                <a:sym typeface="Calibri"/>
              </a:rPr>
              <a:t>subscription</a:t>
            </a:r>
            <a:r>
              <a:rPr lang="en-GB" sz="2100">
                <a:solidFill>
                  <a:schemeClr val="lt1"/>
                </a:solidFill>
                <a:latin typeface="Calibri"/>
                <a:ea typeface="Calibri"/>
                <a:cs typeface="Calibri"/>
                <a:sym typeface="Calibri"/>
              </a:rPr>
              <a:t> plan</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p:txBody>
      </p:sp>
      <p:pic>
        <p:nvPicPr>
          <p:cNvPr id="496" name="Google Shape;496;p44"/>
          <p:cNvPicPr preferRelativeResize="0"/>
          <p:nvPr/>
        </p:nvPicPr>
        <p:blipFill>
          <a:blip r:embed="rId3">
            <a:alphaModFix/>
          </a:blip>
          <a:stretch>
            <a:fillRect/>
          </a:stretch>
        </p:blipFill>
        <p:spPr>
          <a:xfrm>
            <a:off x="1321013" y="2039374"/>
            <a:ext cx="6338601" cy="1667500"/>
          </a:xfrm>
          <a:prstGeom prst="rect">
            <a:avLst/>
          </a:prstGeom>
          <a:noFill/>
          <a:ln>
            <a:noFill/>
          </a:ln>
        </p:spPr>
      </p:pic>
      <p:pic>
        <p:nvPicPr>
          <p:cNvPr id="497" name="Google Shape;497;p44"/>
          <p:cNvPicPr preferRelativeResize="0"/>
          <p:nvPr/>
        </p:nvPicPr>
        <p:blipFill>
          <a:blip r:embed="rId4">
            <a:alphaModFix/>
          </a:blip>
          <a:stretch>
            <a:fillRect/>
          </a:stretch>
        </p:blipFill>
        <p:spPr>
          <a:xfrm>
            <a:off x="2363388" y="3785775"/>
            <a:ext cx="4253826" cy="13140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gradFill>
          <a:gsLst>
            <a:gs pos="0">
              <a:srgbClr val="505050"/>
            </a:gs>
            <a:gs pos="40000">
              <a:srgbClr val="2C2C2C"/>
            </a:gs>
            <a:gs pos="100000">
              <a:srgbClr val="2C2C2C"/>
            </a:gs>
          </a:gsLst>
          <a:lin ang="5400012" scaled="0"/>
        </a:gradFill>
      </p:bgPr>
    </p:bg>
    <p:spTree>
      <p:nvGrpSpPr>
        <p:cNvPr id="501" name="Shape 501"/>
        <p:cNvGrpSpPr/>
        <p:nvPr/>
      </p:nvGrpSpPr>
      <p:grpSpPr>
        <a:xfrm>
          <a:off x="0" y="0"/>
          <a:ext cx="0" cy="0"/>
          <a:chOff x="0" y="0"/>
          <a:chExt cx="0" cy="0"/>
        </a:xfrm>
      </p:grpSpPr>
      <p:grpSp>
        <p:nvGrpSpPr>
          <p:cNvPr id="502" name="Google Shape;502;p45"/>
          <p:cNvGrpSpPr/>
          <p:nvPr/>
        </p:nvGrpSpPr>
        <p:grpSpPr>
          <a:xfrm>
            <a:off x="136806" y="155373"/>
            <a:ext cx="223451" cy="223451"/>
            <a:chOff x="8892506" y="664914"/>
            <a:chExt cx="209400" cy="209400"/>
          </a:xfrm>
        </p:grpSpPr>
        <p:sp>
          <p:nvSpPr>
            <p:cNvPr id="503" name="Google Shape;503;p45"/>
            <p:cNvSpPr/>
            <p:nvPr/>
          </p:nvSpPr>
          <p:spPr>
            <a:xfrm>
              <a:off x="8892506" y="664914"/>
              <a:ext cx="209400" cy="209400"/>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504" name="Google Shape;504;p45"/>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505" name="Google Shape;505;p45"/>
          <p:cNvGrpSpPr/>
          <p:nvPr/>
        </p:nvGrpSpPr>
        <p:grpSpPr>
          <a:xfrm flipH="1">
            <a:off x="484200" y="155373"/>
            <a:ext cx="223451" cy="223451"/>
            <a:chOff x="8892506" y="664914"/>
            <a:chExt cx="209400" cy="209400"/>
          </a:xfrm>
        </p:grpSpPr>
        <p:sp>
          <p:nvSpPr>
            <p:cNvPr id="506" name="Google Shape;506;p45"/>
            <p:cNvSpPr/>
            <p:nvPr/>
          </p:nvSpPr>
          <p:spPr>
            <a:xfrm>
              <a:off x="8892506" y="664914"/>
              <a:ext cx="209400" cy="209400"/>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507" name="Google Shape;507;p45"/>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508" name="Google Shape;508;p45"/>
          <p:cNvSpPr/>
          <p:nvPr/>
        </p:nvSpPr>
        <p:spPr>
          <a:xfrm>
            <a:off x="-1" y="2001000"/>
            <a:ext cx="9144000" cy="3142500"/>
          </a:xfrm>
          <a:prstGeom prst="rect">
            <a:avLst/>
          </a:prstGeom>
          <a:gradFill>
            <a:gsLst>
              <a:gs pos="0">
                <a:srgbClr val="202020"/>
              </a:gs>
              <a:gs pos="73000">
                <a:srgbClr val="121212"/>
              </a:gs>
              <a:gs pos="100000">
                <a:srgbClr val="121212"/>
              </a:gs>
            </a:gsLst>
            <a:lin ang="5400012"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09" name="Google Shape;509;p45"/>
          <p:cNvSpPr txBox="1"/>
          <p:nvPr/>
        </p:nvSpPr>
        <p:spPr>
          <a:xfrm>
            <a:off x="568826" y="459850"/>
            <a:ext cx="22866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Query #1</a:t>
            </a:r>
            <a:endParaRPr sz="1100"/>
          </a:p>
        </p:txBody>
      </p:sp>
      <p:sp>
        <p:nvSpPr>
          <p:cNvPr id="510" name="Google Shape;510;p45"/>
          <p:cNvSpPr/>
          <p:nvPr/>
        </p:nvSpPr>
        <p:spPr>
          <a:xfrm>
            <a:off x="7821330" y="220591"/>
            <a:ext cx="1022700" cy="22350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11" name="Google Shape;511;p45"/>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10</a:t>
            </a:r>
            <a:endParaRPr sz="1100"/>
          </a:p>
        </p:txBody>
      </p:sp>
      <p:sp>
        <p:nvSpPr>
          <p:cNvPr id="512" name="Google Shape;512;p45"/>
          <p:cNvSpPr/>
          <p:nvPr/>
        </p:nvSpPr>
        <p:spPr>
          <a:xfrm>
            <a:off x="7849446" y="241506"/>
            <a:ext cx="178500" cy="178500"/>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13" name="Google Shape;513;p45"/>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514" name="Google Shape;514;p45"/>
          <p:cNvSpPr/>
          <p:nvPr/>
        </p:nvSpPr>
        <p:spPr>
          <a:xfrm rot="3599511">
            <a:off x="8687344" y="291053"/>
            <a:ext cx="64784" cy="56039"/>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515" name="Google Shape;515;p45"/>
          <p:cNvSpPr txBox="1"/>
          <p:nvPr/>
        </p:nvSpPr>
        <p:spPr>
          <a:xfrm>
            <a:off x="684900" y="2617680"/>
            <a:ext cx="7774200" cy="200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lt1"/>
                </a:solidFill>
                <a:latin typeface="Calibri"/>
                <a:ea typeface="Calibri"/>
                <a:cs typeface="Calibri"/>
                <a:sym typeface="Calibri"/>
              </a:rPr>
              <a:t>Benefits</a:t>
            </a:r>
            <a:r>
              <a:rPr lang="en-GB" sz="2100">
                <a:solidFill>
                  <a:schemeClr val="lt1"/>
                </a:solidFill>
                <a:latin typeface="Calibri"/>
                <a:ea typeface="Calibri"/>
                <a:cs typeface="Calibri"/>
                <a:sym typeface="Calibri"/>
              </a:rPr>
              <a:t>:</a:t>
            </a:r>
            <a:endParaRPr sz="2100">
              <a:solidFill>
                <a:schemeClr val="lt1"/>
              </a:solidFill>
              <a:latin typeface="Calibri"/>
              <a:ea typeface="Calibri"/>
              <a:cs typeface="Calibri"/>
              <a:sym typeface="Calibri"/>
            </a:endParaRPr>
          </a:p>
          <a:p>
            <a:pPr indent="-342900" lvl="0" marL="457200" rtl="0" algn="l">
              <a:spcBef>
                <a:spcPts val="0"/>
              </a:spcBef>
              <a:spcAft>
                <a:spcPts val="0"/>
              </a:spcAft>
              <a:buClr>
                <a:schemeClr val="lt1"/>
              </a:buClr>
              <a:buSzPts val="1800"/>
              <a:buFont typeface="Calibri"/>
              <a:buChar char="-"/>
            </a:pPr>
            <a:r>
              <a:rPr lang="en-GB" sz="1800">
                <a:solidFill>
                  <a:schemeClr val="lt1"/>
                </a:solidFill>
                <a:latin typeface="Calibri"/>
                <a:ea typeface="Calibri"/>
                <a:cs typeface="Calibri"/>
                <a:sym typeface="Calibri"/>
              </a:rPr>
              <a:t>Provides demographic insights</a:t>
            </a:r>
            <a:endParaRPr sz="1800">
              <a:solidFill>
                <a:schemeClr val="lt1"/>
              </a:solidFill>
              <a:latin typeface="Calibri"/>
              <a:ea typeface="Calibri"/>
              <a:cs typeface="Calibri"/>
              <a:sym typeface="Calibri"/>
            </a:endParaRPr>
          </a:p>
          <a:p>
            <a:pPr indent="0" lvl="0" marL="457200" rtl="0" algn="l">
              <a:spcBef>
                <a:spcPts val="0"/>
              </a:spcBef>
              <a:spcAft>
                <a:spcPts val="0"/>
              </a:spcAft>
              <a:buNone/>
            </a:pPr>
            <a:r>
              <a:rPr lang="en-GB" sz="1800">
                <a:solidFill>
                  <a:schemeClr val="lt1"/>
                </a:solidFill>
                <a:latin typeface="Calibri"/>
                <a:ea typeface="Calibri"/>
                <a:cs typeface="Calibri"/>
                <a:sym typeface="Calibri"/>
              </a:rPr>
              <a:t>   ↳ Tailor subscription plans to different age groups</a:t>
            </a:r>
            <a:endParaRPr sz="1800">
              <a:solidFill>
                <a:schemeClr val="lt1"/>
              </a:solidFill>
              <a:latin typeface="Calibri"/>
              <a:ea typeface="Calibri"/>
              <a:cs typeface="Calibri"/>
              <a:sym typeface="Calibri"/>
            </a:endParaRPr>
          </a:p>
          <a:p>
            <a:pPr indent="-342900" lvl="0" marL="457200" rtl="0" algn="l">
              <a:spcBef>
                <a:spcPts val="0"/>
              </a:spcBef>
              <a:spcAft>
                <a:spcPts val="0"/>
              </a:spcAft>
              <a:buClr>
                <a:schemeClr val="lt1"/>
              </a:buClr>
              <a:buSzPts val="1800"/>
              <a:buFont typeface="Calibri"/>
              <a:buChar char="-"/>
            </a:pPr>
            <a:r>
              <a:rPr lang="en-GB" sz="1800">
                <a:solidFill>
                  <a:schemeClr val="lt1"/>
                </a:solidFill>
                <a:latin typeface="Calibri"/>
                <a:ea typeface="Calibri"/>
                <a:cs typeface="Calibri"/>
                <a:sym typeface="Calibri"/>
              </a:rPr>
              <a:t>Optimize advertisements</a:t>
            </a:r>
            <a:endParaRPr sz="18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p:txBody>
      </p:sp>
      <p:pic>
        <p:nvPicPr>
          <p:cNvPr id="516" name="Google Shape;516;p45"/>
          <p:cNvPicPr preferRelativeResize="0"/>
          <p:nvPr/>
        </p:nvPicPr>
        <p:blipFill>
          <a:blip r:embed="rId3">
            <a:alphaModFix/>
          </a:blip>
          <a:stretch>
            <a:fillRect/>
          </a:stretch>
        </p:blipFill>
        <p:spPr>
          <a:xfrm>
            <a:off x="2301788" y="1257675"/>
            <a:ext cx="4253826" cy="13140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C2C2C"/>
            </a:gs>
            <a:gs pos="55000">
              <a:schemeClr val="dk1"/>
            </a:gs>
            <a:gs pos="100000">
              <a:schemeClr val="dk1"/>
            </a:gs>
          </a:gsLst>
          <a:lin ang="5400000" scaled="0"/>
        </a:gradFill>
      </p:bgPr>
    </p:bg>
    <p:spTree>
      <p:nvGrpSpPr>
        <p:cNvPr id="158" name="Shape 158"/>
        <p:cNvGrpSpPr/>
        <p:nvPr/>
      </p:nvGrpSpPr>
      <p:grpSpPr>
        <a:xfrm>
          <a:off x="0" y="0"/>
          <a:ext cx="0" cy="0"/>
          <a:chOff x="0" y="0"/>
          <a:chExt cx="0" cy="0"/>
        </a:xfrm>
      </p:grpSpPr>
      <p:sp>
        <p:nvSpPr>
          <p:cNvPr id="159" name="Google Shape;159;p33"/>
          <p:cNvSpPr/>
          <p:nvPr/>
        </p:nvSpPr>
        <p:spPr>
          <a:xfrm>
            <a:off x="0" y="0"/>
            <a:ext cx="2256503" cy="5143500"/>
          </a:xfrm>
          <a:prstGeom prst="rect">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nvGrpSpPr>
          <p:cNvPr id="160" name="Google Shape;160;p33"/>
          <p:cNvGrpSpPr/>
          <p:nvPr/>
        </p:nvGrpSpPr>
        <p:grpSpPr>
          <a:xfrm>
            <a:off x="300058" y="166255"/>
            <a:ext cx="271058" cy="52820"/>
            <a:chOff x="249382" y="221673"/>
            <a:chExt cx="234616" cy="45719"/>
          </a:xfrm>
        </p:grpSpPr>
        <p:sp>
          <p:nvSpPr>
            <p:cNvPr id="161" name="Google Shape;161;p33"/>
            <p:cNvSpPr/>
            <p:nvPr/>
          </p:nvSpPr>
          <p:spPr>
            <a:xfrm>
              <a:off x="249382" y="221673"/>
              <a:ext cx="45719" cy="45719"/>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2" name="Google Shape;162;p33"/>
            <p:cNvSpPr/>
            <p:nvPr/>
          </p:nvSpPr>
          <p:spPr>
            <a:xfrm>
              <a:off x="344632" y="221673"/>
              <a:ext cx="45719" cy="45719"/>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63" name="Google Shape;163;p33"/>
            <p:cNvSpPr/>
            <p:nvPr/>
          </p:nvSpPr>
          <p:spPr>
            <a:xfrm>
              <a:off x="438279" y="221673"/>
              <a:ext cx="45719" cy="45719"/>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164" name="Google Shape;164;p33"/>
          <p:cNvGrpSpPr/>
          <p:nvPr/>
        </p:nvGrpSpPr>
        <p:grpSpPr>
          <a:xfrm>
            <a:off x="2443540" y="219075"/>
            <a:ext cx="223460" cy="223460"/>
            <a:chOff x="8892506" y="664914"/>
            <a:chExt cx="209401" cy="209401"/>
          </a:xfrm>
        </p:grpSpPr>
        <p:sp>
          <p:nvSpPr>
            <p:cNvPr id="165" name="Google Shape;165;p33"/>
            <p:cNvSpPr/>
            <p:nvPr/>
          </p:nvSpPr>
          <p:spPr>
            <a:xfrm>
              <a:off x="8892506" y="664914"/>
              <a:ext cx="209401" cy="209401"/>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166" name="Google Shape;166;p33"/>
            <p:cNvSpPr/>
            <p:nvPr/>
          </p:nvSpPr>
          <p:spPr>
            <a:xfrm>
              <a:off x="8960350" y="717942"/>
              <a:ext cx="59427" cy="103344"/>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167" name="Google Shape;167;p33"/>
          <p:cNvGrpSpPr/>
          <p:nvPr/>
        </p:nvGrpSpPr>
        <p:grpSpPr>
          <a:xfrm flipH="1">
            <a:off x="2749457" y="219075"/>
            <a:ext cx="223460" cy="223460"/>
            <a:chOff x="8892506" y="664914"/>
            <a:chExt cx="209401" cy="209401"/>
          </a:xfrm>
        </p:grpSpPr>
        <p:sp>
          <p:nvSpPr>
            <p:cNvPr id="168" name="Google Shape;168;p33"/>
            <p:cNvSpPr/>
            <p:nvPr/>
          </p:nvSpPr>
          <p:spPr>
            <a:xfrm>
              <a:off x="8892506" y="664914"/>
              <a:ext cx="209401" cy="209401"/>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169" name="Google Shape;169;p33"/>
            <p:cNvSpPr/>
            <p:nvPr/>
          </p:nvSpPr>
          <p:spPr>
            <a:xfrm>
              <a:off x="8960350" y="717942"/>
              <a:ext cx="59427" cy="103344"/>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70" name="Google Shape;170;p33"/>
          <p:cNvSpPr txBox="1"/>
          <p:nvPr/>
        </p:nvSpPr>
        <p:spPr>
          <a:xfrm>
            <a:off x="2443177" y="792235"/>
            <a:ext cx="24708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Our Team:</a:t>
            </a:r>
            <a:endParaRPr sz="1100"/>
          </a:p>
        </p:txBody>
      </p:sp>
      <p:sp>
        <p:nvSpPr>
          <p:cNvPr id="171" name="Google Shape;171;p33"/>
          <p:cNvSpPr/>
          <p:nvPr/>
        </p:nvSpPr>
        <p:spPr>
          <a:xfrm>
            <a:off x="3306010" y="2182796"/>
            <a:ext cx="1428900" cy="2364600"/>
          </a:xfrm>
          <a:prstGeom prst="roundRect">
            <a:avLst>
              <a:gd fmla="val 6568" name="adj"/>
            </a:avLst>
          </a:prstGeom>
          <a:solidFill>
            <a:srgbClr val="171717"/>
          </a:solidFill>
          <a:ln>
            <a:noFill/>
          </a:ln>
          <a:effectLst>
            <a:outerShdw blurRad="127000" rotWithShape="0" algn="tl" dir="2700000" dist="38100">
              <a:srgbClr val="000000">
                <a:alpha val="6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2" name="Google Shape;172;p33"/>
          <p:cNvSpPr/>
          <p:nvPr/>
        </p:nvSpPr>
        <p:spPr>
          <a:xfrm>
            <a:off x="3448882" y="2402085"/>
            <a:ext cx="1143000" cy="1143000"/>
          </a:xfrm>
          <a:prstGeom prst="ellipse">
            <a:avLst/>
          </a:prstGeom>
          <a:solidFill>
            <a:srgbClr val="1ED76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3" name="Google Shape;173;p33"/>
          <p:cNvSpPr txBox="1"/>
          <p:nvPr/>
        </p:nvSpPr>
        <p:spPr>
          <a:xfrm>
            <a:off x="3492970" y="3907425"/>
            <a:ext cx="10227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Louis Miranda</a:t>
            </a:r>
            <a:endParaRPr sz="900">
              <a:solidFill>
                <a:schemeClr val="lt1"/>
              </a:solidFill>
              <a:latin typeface="Poppins Medium"/>
              <a:ea typeface="Poppins Medium"/>
              <a:cs typeface="Poppins Medium"/>
              <a:sym typeface="Poppins Medium"/>
            </a:endParaRPr>
          </a:p>
        </p:txBody>
      </p:sp>
      <p:sp>
        <p:nvSpPr>
          <p:cNvPr id="174" name="Google Shape;174;p33"/>
          <p:cNvSpPr txBox="1"/>
          <p:nvPr/>
        </p:nvSpPr>
        <p:spPr>
          <a:xfrm>
            <a:off x="3492973" y="4143400"/>
            <a:ext cx="426300" cy="1923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800">
                <a:solidFill>
                  <a:srgbClr val="B4B5B2"/>
                </a:solidFill>
                <a:latin typeface="Open Sans"/>
                <a:ea typeface="Open Sans"/>
                <a:cs typeface="Open Sans"/>
                <a:sym typeface="Open Sans"/>
              </a:rPr>
              <a:t>Artist</a:t>
            </a:r>
            <a:endParaRPr sz="1100"/>
          </a:p>
        </p:txBody>
      </p:sp>
      <p:sp>
        <p:nvSpPr>
          <p:cNvPr id="175" name="Google Shape;175;p33"/>
          <p:cNvSpPr/>
          <p:nvPr/>
        </p:nvSpPr>
        <p:spPr>
          <a:xfrm>
            <a:off x="4952530" y="2182796"/>
            <a:ext cx="1428900" cy="2364600"/>
          </a:xfrm>
          <a:prstGeom prst="roundRect">
            <a:avLst>
              <a:gd fmla="val 6568" name="adj"/>
            </a:avLst>
          </a:prstGeom>
          <a:solidFill>
            <a:srgbClr val="171717"/>
          </a:solidFill>
          <a:ln>
            <a:noFill/>
          </a:ln>
          <a:effectLst>
            <a:outerShdw blurRad="127000" rotWithShape="0" algn="tl" dir="2700000" dist="38100">
              <a:srgbClr val="000000">
                <a:alpha val="6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6" name="Google Shape;176;p33"/>
          <p:cNvSpPr txBox="1"/>
          <p:nvPr/>
        </p:nvSpPr>
        <p:spPr>
          <a:xfrm>
            <a:off x="5139498" y="3907425"/>
            <a:ext cx="12234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Sidd Kawatra</a:t>
            </a:r>
            <a:endParaRPr sz="1100"/>
          </a:p>
        </p:txBody>
      </p:sp>
      <p:sp>
        <p:nvSpPr>
          <p:cNvPr id="177" name="Google Shape;177;p33"/>
          <p:cNvSpPr txBox="1"/>
          <p:nvPr/>
        </p:nvSpPr>
        <p:spPr>
          <a:xfrm>
            <a:off x="5139498" y="4143400"/>
            <a:ext cx="443400" cy="1923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800">
                <a:solidFill>
                  <a:srgbClr val="B4B5B2"/>
                </a:solidFill>
                <a:latin typeface="Open Sans"/>
                <a:ea typeface="Open Sans"/>
                <a:cs typeface="Open Sans"/>
                <a:sym typeface="Open Sans"/>
              </a:rPr>
              <a:t>Artist</a:t>
            </a:r>
            <a:endParaRPr sz="1100"/>
          </a:p>
        </p:txBody>
      </p:sp>
      <p:sp>
        <p:nvSpPr>
          <p:cNvPr id="178" name="Google Shape;178;p33"/>
          <p:cNvSpPr/>
          <p:nvPr/>
        </p:nvSpPr>
        <p:spPr>
          <a:xfrm>
            <a:off x="6599050" y="2182796"/>
            <a:ext cx="1428900" cy="2364600"/>
          </a:xfrm>
          <a:prstGeom prst="roundRect">
            <a:avLst>
              <a:gd fmla="val 6568" name="adj"/>
            </a:avLst>
          </a:prstGeom>
          <a:solidFill>
            <a:srgbClr val="171717"/>
          </a:solidFill>
          <a:ln>
            <a:noFill/>
          </a:ln>
          <a:effectLst>
            <a:outerShdw blurRad="127000" rotWithShape="0" algn="tl" dir="2700000" dist="38100">
              <a:srgbClr val="000000">
                <a:alpha val="6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79" name="Google Shape;179;p33"/>
          <p:cNvSpPr/>
          <p:nvPr/>
        </p:nvSpPr>
        <p:spPr>
          <a:xfrm>
            <a:off x="6741922" y="2402085"/>
            <a:ext cx="1143000" cy="1143000"/>
          </a:xfrm>
          <a:prstGeom prst="ellipse">
            <a:avLst/>
          </a:prstGeom>
          <a:solidFill>
            <a:srgbClr val="1ED76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180" name="Google Shape;180;p33"/>
          <p:cNvSpPr txBox="1"/>
          <p:nvPr/>
        </p:nvSpPr>
        <p:spPr>
          <a:xfrm>
            <a:off x="6786025" y="3907425"/>
            <a:ext cx="9717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Bond Surber</a:t>
            </a:r>
            <a:endParaRPr sz="1100"/>
          </a:p>
        </p:txBody>
      </p:sp>
      <p:sp>
        <p:nvSpPr>
          <p:cNvPr id="181" name="Google Shape;181;p33"/>
          <p:cNvSpPr txBox="1"/>
          <p:nvPr/>
        </p:nvSpPr>
        <p:spPr>
          <a:xfrm>
            <a:off x="6786025" y="4143400"/>
            <a:ext cx="426300" cy="1923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800">
                <a:solidFill>
                  <a:srgbClr val="B4B5B2"/>
                </a:solidFill>
                <a:latin typeface="Open Sans"/>
                <a:ea typeface="Open Sans"/>
                <a:cs typeface="Open Sans"/>
                <a:sym typeface="Open Sans"/>
              </a:rPr>
              <a:t>Artist</a:t>
            </a:r>
            <a:endParaRPr sz="1100"/>
          </a:p>
        </p:txBody>
      </p:sp>
      <p:pic>
        <p:nvPicPr>
          <p:cNvPr id="182" name="Google Shape;182;p33"/>
          <p:cNvPicPr preferRelativeResize="0"/>
          <p:nvPr>
            <p:ph idx="2" type="pic"/>
          </p:nvPr>
        </p:nvPicPr>
        <p:blipFill rotWithShape="1">
          <a:blip r:embed="rId3">
            <a:alphaModFix/>
          </a:blip>
          <a:srcRect b="0" l="16675" r="16675" t="0"/>
          <a:stretch/>
        </p:blipFill>
        <p:spPr>
          <a:xfrm>
            <a:off x="3448882" y="2402085"/>
            <a:ext cx="1143086" cy="1143089"/>
          </a:xfrm>
          <a:prstGeom prst="rect">
            <a:avLst/>
          </a:prstGeom>
          <a:noFill/>
          <a:ln>
            <a:noFill/>
          </a:ln>
        </p:spPr>
      </p:pic>
      <p:sp>
        <p:nvSpPr>
          <p:cNvPr id="183" name="Google Shape;183;p33">
            <a:hlinkClick action="ppaction://hlinksldjump" r:id="rId4"/>
          </p:cNvPr>
          <p:cNvSpPr txBox="1"/>
          <p:nvPr/>
        </p:nvSpPr>
        <p:spPr>
          <a:xfrm>
            <a:off x="651992" y="634328"/>
            <a:ext cx="6891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Welcome</a:t>
            </a:r>
            <a:endParaRPr sz="1100"/>
          </a:p>
        </p:txBody>
      </p:sp>
      <p:sp>
        <p:nvSpPr>
          <p:cNvPr id="184" name="Google Shape;184;p33">
            <a:hlinkClick action="ppaction://hlinksldjump" r:id="rId5"/>
          </p:cNvPr>
          <p:cNvSpPr/>
          <p:nvPr/>
        </p:nvSpPr>
        <p:spPr>
          <a:xfrm>
            <a:off x="300059" y="628439"/>
            <a:ext cx="154053" cy="153083"/>
          </a:xfrm>
          <a:custGeom>
            <a:rect b="b" l="l" r="r" t="t"/>
            <a:pathLst>
              <a:path extrusionOk="0" h="532115" w="535484">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85" name="Google Shape;185;p33">
            <a:hlinkClick action="ppaction://hlinksldjump" r:id="rId6"/>
          </p:cNvPr>
          <p:cNvSpPr txBox="1"/>
          <p:nvPr/>
        </p:nvSpPr>
        <p:spPr>
          <a:xfrm>
            <a:off x="651992" y="977028"/>
            <a:ext cx="6591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About Us</a:t>
            </a:r>
            <a:endParaRPr sz="1100"/>
          </a:p>
        </p:txBody>
      </p:sp>
      <p:sp>
        <p:nvSpPr>
          <p:cNvPr id="186" name="Google Shape;186;p33">
            <a:hlinkClick action="ppaction://hlinksldjump" r:id="rId7"/>
          </p:cNvPr>
          <p:cNvSpPr/>
          <p:nvPr/>
        </p:nvSpPr>
        <p:spPr>
          <a:xfrm>
            <a:off x="304109" y="971141"/>
            <a:ext cx="147840" cy="153083"/>
          </a:xfrm>
          <a:custGeom>
            <a:rect b="b" l="l" r="r" t="t"/>
            <a:pathLst>
              <a:path extrusionOk="0" h="3923333" w="378895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87" name="Google Shape;187;p33">
            <a:hlinkClick action="ppaction://hlinksldjump" r:id="rId8"/>
          </p:cNvPr>
          <p:cNvSpPr txBox="1"/>
          <p:nvPr/>
        </p:nvSpPr>
        <p:spPr>
          <a:xfrm>
            <a:off x="651992" y="1313842"/>
            <a:ext cx="8034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1ED760"/>
                </a:solidFill>
                <a:latin typeface="Poppins Medium"/>
                <a:ea typeface="Poppins Medium"/>
                <a:cs typeface="Poppins Medium"/>
                <a:sym typeface="Poppins Medium"/>
              </a:rPr>
              <a:t>Our  Teams</a:t>
            </a:r>
            <a:endParaRPr sz="1100"/>
          </a:p>
        </p:txBody>
      </p:sp>
      <p:grpSp>
        <p:nvGrpSpPr>
          <p:cNvPr id="188" name="Google Shape;188;p33"/>
          <p:cNvGrpSpPr/>
          <p:nvPr/>
        </p:nvGrpSpPr>
        <p:grpSpPr>
          <a:xfrm>
            <a:off x="323492" y="1323388"/>
            <a:ext cx="132971" cy="153587"/>
            <a:chOff x="431322" y="1764517"/>
            <a:chExt cx="177294" cy="204783"/>
          </a:xfrm>
        </p:grpSpPr>
        <p:sp>
          <p:nvSpPr>
            <p:cNvPr id="189" name="Google Shape;189;p33">
              <a:hlinkClick action="ppaction://hlinksldjump" r:id="rId9"/>
            </p:cNvPr>
            <p:cNvSpPr/>
            <p:nvPr/>
          </p:nvSpPr>
          <p:spPr>
            <a:xfrm>
              <a:off x="431322" y="1765205"/>
              <a:ext cx="15953" cy="203670"/>
            </a:xfrm>
            <a:custGeom>
              <a:rect b="b" l="l" r="r" t="t"/>
              <a:pathLst>
                <a:path extrusionOk="0" h="1078327" w="84464">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1ED76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90" name="Google Shape;190;p33">
              <a:hlinkClick action="ppaction://hlinksldjump" r:id="rId10"/>
            </p:cNvPr>
            <p:cNvSpPr/>
            <p:nvPr/>
          </p:nvSpPr>
          <p:spPr>
            <a:xfrm>
              <a:off x="469291" y="1765205"/>
              <a:ext cx="15953" cy="203670"/>
            </a:xfrm>
            <a:custGeom>
              <a:rect b="b" l="l" r="r" t="t"/>
              <a:pathLst>
                <a:path extrusionOk="0" h="1078327" w="84464">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1ED76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191" name="Google Shape;191;p33">
              <a:hlinkClick action="ppaction://hlinksldjump" r:id="rId11"/>
            </p:cNvPr>
            <p:cNvSpPr/>
            <p:nvPr/>
          </p:nvSpPr>
          <p:spPr>
            <a:xfrm>
              <a:off x="509599" y="1764517"/>
              <a:ext cx="99017" cy="204783"/>
            </a:xfrm>
            <a:custGeom>
              <a:rect b="b" l="l" r="r" t="t"/>
              <a:pathLst>
                <a:path extrusionOk="0" h="1084222" w="524241">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1ED76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92" name="Google Shape;192;p33">
            <a:hlinkClick action="ppaction://hlinksldjump" r:id="rId12"/>
          </p:cNvPr>
          <p:cNvSpPr txBox="1"/>
          <p:nvPr/>
        </p:nvSpPr>
        <p:spPr>
          <a:xfrm>
            <a:off x="651992" y="1650656"/>
            <a:ext cx="5991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Agenda</a:t>
            </a:r>
            <a:endParaRPr sz="1100"/>
          </a:p>
        </p:txBody>
      </p:sp>
      <p:grpSp>
        <p:nvGrpSpPr>
          <p:cNvPr id="193" name="Google Shape;193;p33"/>
          <p:cNvGrpSpPr/>
          <p:nvPr/>
        </p:nvGrpSpPr>
        <p:grpSpPr>
          <a:xfrm>
            <a:off x="323491" y="1661080"/>
            <a:ext cx="152753" cy="152753"/>
            <a:chOff x="431322" y="2214773"/>
            <a:chExt cx="203670" cy="203670"/>
          </a:xfrm>
        </p:grpSpPr>
        <p:sp>
          <p:nvSpPr>
            <p:cNvPr id="194" name="Google Shape;194;p33">
              <a:hlinkClick action="ppaction://hlinksldjump" r:id="rId13"/>
            </p:cNvPr>
            <p:cNvSpPr/>
            <p:nvPr/>
          </p:nvSpPr>
          <p:spPr>
            <a:xfrm>
              <a:off x="431322" y="2214773"/>
              <a:ext cx="203670" cy="203670"/>
            </a:xfrm>
            <a:prstGeom prst="roundRect">
              <a:avLst>
                <a:gd fmla="val 12600" name="adj"/>
              </a:avLst>
            </a:prstGeom>
            <a:solidFill>
              <a:srgbClr val="C1C1C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dd with solid fill" id="195" name="Google Shape;195;p33">
              <a:hlinkClick action="ppaction://hlinksldjump" r:id="rId14"/>
            </p:cNvPr>
            <p:cNvPicPr preferRelativeResize="0"/>
            <p:nvPr/>
          </p:nvPicPr>
          <p:blipFill rotWithShape="1">
            <a:blip r:embed="rId15">
              <a:alphaModFix/>
            </a:blip>
            <a:srcRect b="0" l="0" r="0" t="0"/>
            <a:stretch/>
          </p:blipFill>
          <p:spPr>
            <a:xfrm>
              <a:off x="472263" y="2255714"/>
              <a:ext cx="121788" cy="121788"/>
            </a:xfrm>
            <a:prstGeom prst="rect">
              <a:avLst/>
            </a:prstGeom>
            <a:noFill/>
            <a:ln>
              <a:noFill/>
            </a:ln>
          </p:spPr>
        </p:pic>
      </p:grpSp>
      <p:grpSp>
        <p:nvGrpSpPr>
          <p:cNvPr id="196" name="Google Shape;196;p33"/>
          <p:cNvGrpSpPr/>
          <p:nvPr/>
        </p:nvGrpSpPr>
        <p:grpSpPr>
          <a:xfrm>
            <a:off x="323492" y="1995130"/>
            <a:ext cx="152752" cy="152752"/>
            <a:chOff x="431321" y="3254199"/>
            <a:chExt cx="265483" cy="265483"/>
          </a:xfrm>
        </p:grpSpPr>
        <p:sp>
          <p:nvSpPr>
            <p:cNvPr id="197" name="Google Shape;197;p33">
              <a:hlinkClick/>
            </p:cNvPr>
            <p:cNvSpPr/>
            <p:nvPr/>
          </p:nvSpPr>
          <p:spPr>
            <a:xfrm>
              <a:off x="431321" y="3254199"/>
              <a:ext cx="265483" cy="265483"/>
            </a:xfrm>
            <a:prstGeom prst="roundRect">
              <a:avLst>
                <a:gd fmla="val 12600" name="adj"/>
              </a:avLst>
            </a:prstGeom>
            <a:gradFill>
              <a:gsLst>
                <a:gs pos="0">
                  <a:srgbClr val="4224B0"/>
                </a:gs>
                <a:gs pos="11000">
                  <a:srgbClr val="4224B0"/>
                </a:gs>
                <a:gs pos="100000">
                  <a:srgbClr val="7F93A0"/>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Heart with solid fill" id="198" name="Google Shape;198;p33">
              <a:hlinkClick/>
            </p:cNvPr>
            <p:cNvSpPr/>
            <p:nvPr/>
          </p:nvSpPr>
          <p:spPr>
            <a:xfrm>
              <a:off x="498181" y="3324518"/>
              <a:ext cx="131762" cy="124845"/>
            </a:xfrm>
            <a:custGeom>
              <a:rect b="b" l="l" r="r" t="t"/>
              <a:pathLst>
                <a:path extrusionOk="0" h="613696" w="64770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199" name="Google Shape;199;p33">
            <a:hlinkClick/>
          </p:cNvPr>
          <p:cNvSpPr txBox="1"/>
          <p:nvPr/>
        </p:nvSpPr>
        <p:spPr>
          <a:xfrm>
            <a:off x="651992" y="1987469"/>
            <a:ext cx="8610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Our Services</a:t>
            </a:r>
            <a:endParaRPr sz="1100"/>
          </a:p>
        </p:txBody>
      </p:sp>
      <p:cxnSp>
        <p:nvCxnSpPr>
          <p:cNvPr id="200" name="Google Shape;200;p33"/>
          <p:cNvCxnSpPr/>
          <p:nvPr/>
        </p:nvCxnSpPr>
        <p:spPr>
          <a:xfrm>
            <a:off x="253142" y="2402327"/>
            <a:ext cx="1750219" cy="0"/>
          </a:xfrm>
          <a:prstGeom prst="straightConnector1">
            <a:avLst/>
          </a:prstGeom>
          <a:noFill/>
          <a:ln cap="flat" cmpd="sng" w="9525">
            <a:solidFill>
              <a:srgbClr val="555554"/>
            </a:solidFill>
            <a:prstDash val="solid"/>
            <a:miter lim="800000"/>
            <a:headEnd len="sm" w="sm" type="none"/>
            <a:tailEnd len="sm" w="sm" type="none"/>
          </a:ln>
        </p:spPr>
      </p:cxnSp>
      <p:sp>
        <p:nvSpPr>
          <p:cNvPr id="201" name="Google Shape;201;p33">
            <a:hlinkClick/>
          </p:cNvPr>
          <p:cNvSpPr txBox="1"/>
          <p:nvPr/>
        </p:nvSpPr>
        <p:spPr>
          <a:xfrm>
            <a:off x="651992" y="2609435"/>
            <a:ext cx="9717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Achievements</a:t>
            </a:r>
            <a:endParaRPr sz="1100"/>
          </a:p>
        </p:txBody>
      </p:sp>
      <p:sp>
        <p:nvSpPr>
          <p:cNvPr id="202" name="Google Shape;202;p33">
            <a:hlinkClick/>
          </p:cNvPr>
          <p:cNvSpPr/>
          <p:nvPr/>
        </p:nvSpPr>
        <p:spPr>
          <a:xfrm>
            <a:off x="352879" y="2609435"/>
            <a:ext cx="116064" cy="153590"/>
          </a:xfrm>
          <a:custGeom>
            <a:rect b="b" l="l" r="r" t="t"/>
            <a:pathLst>
              <a:path extrusionOk="0" h="621030" w="469298">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03" name="Google Shape;203;p33">
            <a:hlinkClick/>
          </p:cNvPr>
          <p:cNvSpPr txBox="1"/>
          <p:nvPr/>
        </p:nvSpPr>
        <p:spPr>
          <a:xfrm>
            <a:off x="651992" y="2949011"/>
            <a:ext cx="7395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Our Goals </a:t>
            </a:r>
            <a:endParaRPr sz="1100"/>
          </a:p>
        </p:txBody>
      </p:sp>
      <p:sp>
        <p:nvSpPr>
          <p:cNvPr id="204" name="Google Shape;204;p33">
            <a:hlinkClick/>
          </p:cNvPr>
          <p:cNvSpPr/>
          <p:nvPr/>
        </p:nvSpPr>
        <p:spPr>
          <a:xfrm>
            <a:off x="343018" y="2968523"/>
            <a:ext cx="131194" cy="154369"/>
          </a:xfrm>
          <a:custGeom>
            <a:rect b="b" l="l" r="r" t="t"/>
            <a:pathLst>
              <a:path extrusionOk="0" h="299233" w="25431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05" name="Google Shape;205;p33">
            <a:hlinkClick/>
          </p:cNvPr>
          <p:cNvSpPr txBox="1"/>
          <p:nvPr/>
        </p:nvSpPr>
        <p:spPr>
          <a:xfrm>
            <a:off x="651992" y="3288586"/>
            <a:ext cx="5484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Gallery</a:t>
            </a:r>
            <a:endParaRPr sz="1100"/>
          </a:p>
        </p:txBody>
      </p:sp>
      <p:grpSp>
        <p:nvGrpSpPr>
          <p:cNvPr id="206" name="Google Shape;206;p33"/>
          <p:cNvGrpSpPr/>
          <p:nvPr/>
        </p:nvGrpSpPr>
        <p:grpSpPr>
          <a:xfrm>
            <a:off x="331289" y="3288586"/>
            <a:ext cx="152753" cy="152753"/>
            <a:chOff x="5762625" y="3095625"/>
            <a:chExt cx="665130" cy="665130"/>
          </a:xfrm>
        </p:grpSpPr>
        <p:sp>
          <p:nvSpPr>
            <p:cNvPr id="207" name="Google Shape;207;p33">
              <a:hlinkClick/>
            </p:cNvPr>
            <p:cNvSpPr/>
            <p:nvPr/>
          </p:nvSpPr>
          <p:spPr>
            <a:xfrm>
              <a:off x="5762625" y="3095625"/>
              <a:ext cx="665130" cy="665130"/>
            </a:xfrm>
            <a:custGeom>
              <a:rect b="b" l="l" r="r" t="t"/>
              <a:pathLst>
                <a:path extrusionOk="0" h="665130" w="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08" name="Google Shape;208;p33">
              <a:hlinkClick/>
            </p:cNvPr>
            <p:cNvSpPr/>
            <p:nvPr/>
          </p:nvSpPr>
          <p:spPr>
            <a:xfrm>
              <a:off x="6166578" y="3190683"/>
              <a:ext cx="166213" cy="166307"/>
            </a:xfrm>
            <a:custGeom>
              <a:rect b="b" l="l" r="r" t="t"/>
              <a:pathLst>
                <a:path extrusionOk="0" h="166307" w="166213">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209" name="Google Shape;209;p33">
            <a:hlinkClick/>
          </p:cNvPr>
          <p:cNvSpPr txBox="1"/>
          <p:nvPr/>
        </p:nvSpPr>
        <p:spPr>
          <a:xfrm>
            <a:off x="651992" y="3628161"/>
            <a:ext cx="5340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Pricing</a:t>
            </a:r>
            <a:endParaRPr sz="1100"/>
          </a:p>
        </p:txBody>
      </p:sp>
      <p:grpSp>
        <p:nvGrpSpPr>
          <p:cNvPr id="210" name="Google Shape;210;p33"/>
          <p:cNvGrpSpPr/>
          <p:nvPr/>
        </p:nvGrpSpPr>
        <p:grpSpPr>
          <a:xfrm>
            <a:off x="323491" y="3647789"/>
            <a:ext cx="155748" cy="155800"/>
            <a:chOff x="6124575" y="3380359"/>
            <a:chExt cx="468618" cy="468774"/>
          </a:xfrm>
        </p:grpSpPr>
        <p:sp>
          <p:nvSpPr>
            <p:cNvPr id="211" name="Google Shape;211;p33">
              <a:hlinkClick/>
            </p:cNvPr>
            <p:cNvSpPr/>
            <p:nvPr/>
          </p:nvSpPr>
          <p:spPr>
            <a:xfrm>
              <a:off x="6124575" y="3380359"/>
              <a:ext cx="468618" cy="468774"/>
            </a:xfrm>
            <a:custGeom>
              <a:rect b="b" l="l" r="r" t="t"/>
              <a:pathLst>
                <a:path extrusionOk="0" h="468774" w="468618">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12" name="Google Shape;212;p33">
              <a:hlinkClick/>
            </p:cNvPr>
            <p:cNvSpPr/>
            <p:nvPr/>
          </p:nvSpPr>
          <p:spPr>
            <a:xfrm>
              <a:off x="6405646" y="3456453"/>
              <a:ext cx="109824" cy="109728"/>
            </a:xfrm>
            <a:custGeom>
              <a:rect b="b" l="l" r="r" t="t"/>
              <a:pathLst>
                <a:path extrusionOk="0" h="109728" w="109824">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213" name="Google Shape;213;p33">
            <a:hlinkClick/>
          </p:cNvPr>
          <p:cNvSpPr txBox="1"/>
          <p:nvPr/>
        </p:nvSpPr>
        <p:spPr>
          <a:xfrm>
            <a:off x="651992" y="3967736"/>
            <a:ext cx="780600" cy="2076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Contact Us</a:t>
            </a:r>
            <a:endParaRPr sz="1100"/>
          </a:p>
        </p:txBody>
      </p:sp>
      <p:sp>
        <p:nvSpPr>
          <p:cNvPr id="214" name="Google Shape;214;p33">
            <a:hlinkClick/>
          </p:cNvPr>
          <p:cNvSpPr/>
          <p:nvPr/>
        </p:nvSpPr>
        <p:spPr>
          <a:xfrm>
            <a:off x="327197" y="3969701"/>
            <a:ext cx="148874" cy="148865"/>
          </a:xfrm>
          <a:custGeom>
            <a:rect b="b" l="l" r="r" t="t"/>
            <a:pathLst>
              <a:path extrusionOk="0" h="692149" w="692188">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15" name="Google Shape;215;p33"/>
          <p:cNvSpPr/>
          <p:nvPr/>
        </p:nvSpPr>
        <p:spPr>
          <a:xfrm>
            <a:off x="7821330" y="220591"/>
            <a:ext cx="1022700" cy="22350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6" name="Google Shape;216;p33"/>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a:t>
            </a:r>
            <a:endParaRPr sz="1100"/>
          </a:p>
        </p:txBody>
      </p:sp>
      <p:sp>
        <p:nvSpPr>
          <p:cNvPr id="217" name="Google Shape;217;p33"/>
          <p:cNvSpPr/>
          <p:nvPr/>
        </p:nvSpPr>
        <p:spPr>
          <a:xfrm>
            <a:off x="7849446" y="241506"/>
            <a:ext cx="178500" cy="178500"/>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18" name="Google Shape;218;p33"/>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19" name="Google Shape;219;p33"/>
          <p:cNvSpPr/>
          <p:nvPr/>
        </p:nvSpPr>
        <p:spPr>
          <a:xfrm rot="3599511">
            <a:off x="8687344" y="291053"/>
            <a:ext cx="64784" cy="56039"/>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id="220" name="Google Shape;220;p33"/>
          <p:cNvPicPr preferRelativeResize="0"/>
          <p:nvPr/>
        </p:nvPicPr>
        <p:blipFill rotWithShape="1">
          <a:blip r:embed="rId16">
            <a:alphaModFix/>
          </a:blip>
          <a:srcRect b="0" l="0" r="-15300" t="0"/>
          <a:stretch/>
        </p:blipFill>
        <p:spPr>
          <a:xfrm>
            <a:off x="5126688" y="2374900"/>
            <a:ext cx="1223400" cy="1344443"/>
          </a:xfrm>
          <a:prstGeom prst="rect">
            <a:avLst/>
          </a:prstGeom>
          <a:noFill/>
          <a:ln>
            <a:noFill/>
          </a:ln>
        </p:spPr>
      </p:pic>
      <p:pic>
        <p:nvPicPr>
          <p:cNvPr id="221" name="Google Shape;221;p33"/>
          <p:cNvPicPr preferRelativeResize="0"/>
          <p:nvPr/>
        </p:nvPicPr>
        <p:blipFill rotWithShape="1">
          <a:blip r:embed="rId17">
            <a:alphaModFix/>
          </a:blip>
          <a:srcRect b="0" l="10530" r="0" t="0"/>
          <a:stretch/>
        </p:blipFill>
        <p:spPr>
          <a:xfrm>
            <a:off x="6741925" y="2349151"/>
            <a:ext cx="1143075" cy="139595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231A32"/>
            </a:gs>
            <a:gs pos="73000">
              <a:srgbClr val="121212"/>
            </a:gs>
            <a:gs pos="100000">
              <a:srgbClr val="121212"/>
            </a:gs>
          </a:gsLst>
          <a:lin ang="5400000" scaled="0"/>
        </a:gradFill>
      </p:bgPr>
    </p:bg>
    <p:spTree>
      <p:nvGrpSpPr>
        <p:cNvPr id="225" name="Shape 225"/>
        <p:cNvGrpSpPr/>
        <p:nvPr/>
      </p:nvGrpSpPr>
      <p:grpSpPr>
        <a:xfrm>
          <a:off x="0" y="0"/>
          <a:ext cx="0" cy="0"/>
          <a:chOff x="0" y="0"/>
          <a:chExt cx="0" cy="0"/>
        </a:xfrm>
      </p:grpSpPr>
      <p:sp>
        <p:nvSpPr>
          <p:cNvPr id="226" name="Google Shape;226;p34"/>
          <p:cNvSpPr/>
          <p:nvPr/>
        </p:nvSpPr>
        <p:spPr>
          <a:xfrm>
            <a:off x="0" y="0"/>
            <a:ext cx="2256503" cy="5143500"/>
          </a:xfrm>
          <a:prstGeom prst="rect">
            <a:avLst/>
          </a:prstGeom>
          <a:solidFill>
            <a:schemeClr val="dk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nvGrpSpPr>
          <p:cNvPr id="227" name="Google Shape;227;p34"/>
          <p:cNvGrpSpPr/>
          <p:nvPr/>
        </p:nvGrpSpPr>
        <p:grpSpPr>
          <a:xfrm>
            <a:off x="300058" y="166255"/>
            <a:ext cx="271058" cy="52820"/>
            <a:chOff x="249382" y="221673"/>
            <a:chExt cx="234616" cy="45719"/>
          </a:xfrm>
        </p:grpSpPr>
        <p:sp>
          <p:nvSpPr>
            <p:cNvPr id="228" name="Google Shape;228;p34"/>
            <p:cNvSpPr/>
            <p:nvPr/>
          </p:nvSpPr>
          <p:spPr>
            <a:xfrm>
              <a:off x="249382" y="221673"/>
              <a:ext cx="45719" cy="45719"/>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29" name="Google Shape;229;p34"/>
            <p:cNvSpPr/>
            <p:nvPr/>
          </p:nvSpPr>
          <p:spPr>
            <a:xfrm>
              <a:off x="344632" y="221673"/>
              <a:ext cx="45719" cy="45719"/>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0" name="Google Shape;230;p34"/>
            <p:cNvSpPr/>
            <p:nvPr/>
          </p:nvSpPr>
          <p:spPr>
            <a:xfrm>
              <a:off x="438279" y="221673"/>
              <a:ext cx="45719" cy="45719"/>
            </a:xfrm>
            <a:prstGeom prst="ellipse">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231" name="Google Shape;231;p34"/>
          <p:cNvGrpSpPr/>
          <p:nvPr/>
        </p:nvGrpSpPr>
        <p:grpSpPr>
          <a:xfrm>
            <a:off x="2443181" y="219048"/>
            <a:ext cx="223451" cy="223451"/>
            <a:chOff x="8892506" y="664914"/>
            <a:chExt cx="209400" cy="209400"/>
          </a:xfrm>
        </p:grpSpPr>
        <p:sp>
          <p:nvSpPr>
            <p:cNvPr id="232" name="Google Shape;232;p34"/>
            <p:cNvSpPr/>
            <p:nvPr/>
          </p:nvSpPr>
          <p:spPr>
            <a:xfrm>
              <a:off x="8892506" y="664914"/>
              <a:ext cx="209400" cy="209400"/>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233" name="Google Shape;233;p34"/>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rPr lang="en-GB">
                  <a:solidFill>
                    <a:schemeClr val="dk1"/>
                  </a:solidFill>
                  <a:latin typeface="Calibri"/>
                  <a:ea typeface="Calibri"/>
                  <a:cs typeface="Calibri"/>
                  <a:sym typeface="Calibri"/>
                </a:rPr>
                <a:t>k</a:t>
              </a:r>
              <a:endParaRPr sz="1400">
                <a:solidFill>
                  <a:schemeClr val="dk1"/>
                </a:solidFill>
                <a:latin typeface="Calibri"/>
                <a:ea typeface="Calibri"/>
                <a:cs typeface="Calibri"/>
                <a:sym typeface="Calibri"/>
              </a:endParaRPr>
            </a:p>
          </p:txBody>
        </p:sp>
      </p:grpSp>
      <p:grpSp>
        <p:nvGrpSpPr>
          <p:cNvPr id="234" name="Google Shape;234;p34"/>
          <p:cNvGrpSpPr/>
          <p:nvPr/>
        </p:nvGrpSpPr>
        <p:grpSpPr>
          <a:xfrm flipH="1">
            <a:off x="2749457" y="219075"/>
            <a:ext cx="223460" cy="223460"/>
            <a:chOff x="8892506" y="664914"/>
            <a:chExt cx="209401" cy="209401"/>
          </a:xfrm>
        </p:grpSpPr>
        <p:sp>
          <p:nvSpPr>
            <p:cNvPr id="235" name="Google Shape;235;p34"/>
            <p:cNvSpPr/>
            <p:nvPr/>
          </p:nvSpPr>
          <p:spPr>
            <a:xfrm>
              <a:off x="8892506" y="664914"/>
              <a:ext cx="209401" cy="209401"/>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236" name="Google Shape;236;p34"/>
            <p:cNvSpPr/>
            <p:nvPr/>
          </p:nvSpPr>
          <p:spPr>
            <a:xfrm>
              <a:off x="8960350" y="717942"/>
              <a:ext cx="59427" cy="103344"/>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237" name="Google Shape;237;p34"/>
          <p:cNvSpPr/>
          <p:nvPr/>
        </p:nvSpPr>
        <p:spPr>
          <a:xfrm>
            <a:off x="7821330" y="220591"/>
            <a:ext cx="1022632" cy="22346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38" name="Google Shape;238;p34"/>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a:t>
            </a:r>
            <a:endParaRPr sz="1100"/>
          </a:p>
        </p:txBody>
      </p:sp>
      <p:sp>
        <p:nvSpPr>
          <p:cNvPr id="239" name="Google Shape;239;p34"/>
          <p:cNvSpPr/>
          <p:nvPr/>
        </p:nvSpPr>
        <p:spPr>
          <a:xfrm>
            <a:off x="7849446" y="241506"/>
            <a:ext cx="178595" cy="178595"/>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0" name="Google Shape;240;p34"/>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41" name="Google Shape;241;p34"/>
          <p:cNvSpPr/>
          <p:nvPr/>
        </p:nvSpPr>
        <p:spPr>
          <a:xfrm rot="3600000">
            <a:off x="8687381" y="291189"/>
            <a:ext cx="64907" cy="55954"/>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42" name="Google Shape;242;p34">
            <a:hlinkClick action="ppaction://hlinksldjump" r:id="rId3"/>
          </p:cNvPr>
          <p:cNvSpPr txBox="1"/>
          <p:nvPr/>
        </p:nvSpPr>
        <p:spPr>
          <a:xfrm>
            <a:off x="651992" y="634328"/>
            <a:ext cx="689131"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1ED760"/>
                </a:solidFill>
                <a:latin typeface="Poppins Medium"/>
                <a:ea typeface="Poppins Medium"/>
                <a:cs typeface="Poppins Medium"/>
                <a:sym typeface="Poppins Medium"/>
              </a:rPr>
              <a:t>Welcome</a:t>
            </a:r>
            <a:endParaRPr sz="1100"/>
          </a:p>
        </p:txBody>
      </p:sp>
      <p:sp>
        <p:nvSpPr>
          <p:cNvPr id="243" name="Google Shape;243;p34">
            <a:hlinkClick action="ppaction://hlinksldjump" r:id="rId4"/>
          </p:cNvPr>
          <p:cNvSpPr/>
          <p:nvPr/>
        </p:nvSpPr>
        <p:spPr>
          <a:xfrm>
            <a:off x="300059" y="628439"/>
            <a:ext cx="154053" cy="153083"/>
          </a:xfrm>
          <a:custGeom>
            <a:rect b="b" l="l" r="r" t="t"/>
            <a:pathLst>
              <a:path extrusionOk="0" h="532115" w="535484">
                <a:moveTo>
                  <a:pt x="535467" y="325659"/>
                </a:moveTo>
                <a:cubicBezTo>
                  <a:pt x="535467" y="373361"/>
                  <a:pt x="535467" y="421062"/>
                  <a:pt x="535467" y="468764"/>
                </a:cubicBezTo>
                <a:cubicBezTo>
                  <a:pt x="535467" y="506826"/>
                  <a:pt x="510308" y="532051"/>
                  <a:pt x="472362" y="532084"/>
                </a:cubicBezTo>
                <a:cubicBezTo>
                  <a:pt x="441389" y="532101"/>
                  <a:pt x="410416" y="532118"/>
                  <a:pt x="379443" y="532084"/>
                </a:cubicBezTo>
                <a:cubicBezTo>
                  <a:pt x="353853" y="532051"/>
                  <a:pt x="337224" y="515439"/>
                  <a:pt x="337191" y="489882"/>
                </a:cubicBezTo>
                <a:cubicBezTo>
                  <a:pt x="337158" y="455398"/>
                  <a:pt x="337191" y="420913"/>
                  <a:pt x="337191" y="386429"/>
                </a:cubicBezTo>
                <a:cubicBezTo>
                  <a:pt x="337191" y="371307"/>
                  <a:pt x="329473" y="363555"/>
                  <a:pt x="314400" y="363555"/>
                </a:cubicBezTo>
                <a:cubicBezTo>
                  <a:pt x="283212" y="363555"/>
                  <a:pt x="252040" y="363539"/>
                  <a:pt x="220852" y="363555"/>
                </a:cubicBezTo>
                <a:cubicBezTo>
                  <a:pt x="206127" y="363555"/>
                  <a:pt x="198409" y="371323"/>
                  <a:pt x="198393" y="386114"/>
                </a:cubicBezTo>
                <a:cubicBezTo>
                  <a:pt x="198376" y="420599"/>
                  <a:pt x="198409" y="455083"/>
                  <a:pt x="198393" y="489567"/>
                </a:cubicBezTo>
                <a:cubicBezTo>
                  <a:pt x="198376" y="515538"/>
                  <a:pt x="181813" y="532068"/>
                  <a:pt x="155825" y="532084"/>
                </a:cubicBezTo>
                <a:cubicBezTo>
                  <a:pt x="124637" y="532118"/>
                  <a:pt x="93465" y="532134"/>
                  <a:pt x="62277" y="532084"/>
                </a:cubicBezTo>
                <a:cubicBezTo>
                  <a:pt x="25573" y="532018"/>
                  <a:pt x="99" y="506461"/>
                  <a:pt x="83" y="469691"/>
                </a:cubicBezTo>
                <a:cubicBezTo>
                  <a:pt x="50" y="373046"/>
                  <a:pt x="149" y="276401"/>
                  <a:pt x="0" y="179772"/>
                </a:cubicBezTo>
                <a:cubicBezTo>
                  <a:pt x="-33" y="162215"/>
                  <a:pt x="7288" y="149544"/>
                  <a:pt x="22277" y="140584"/>
                </a:cubicBezTo>
                <a:cubicBezTo>
                  <a:pt x="96728" y="96062"/>
                  <a:pt x="171080" y="51375"/>
                  <a:pt x="245448" y="6737"/>
                </a:cubicBezTo>
                <a:cubicBezTo>
                  <a:pt x="260239" y="-2140"/>
                  <a:pt x="275030" y="-2306"/>
                  <a:pt x="289854" y="6605"/>
                </a:cubicBezTo>
                <a:cubicBezTo>
                  <a:pt x="364752" y="51541"/>
                  <a:pt x="439650" y="96493"/>
                  <a:pt x="514548" y="141412"/>
                </a:cubicBezTo>
                <a:cubicBezTo>
                  <a:pt x="528693" y="149892"/>
                  <a:pt x="535501" y="162364"/>
                  <a:pt x="535484" y="178844"/>
                </a:cubicBezTo>
                <a:cubicBezTo>
                  <a:pt x="535418" y="227788"/>
                  <a:pt x="535451" y="276732"/>
                  <a:pt x="535451" y="325676"/>
                </a:cubicBezTo>
                <a:close/>
              </a:path>
            </a:pathLst>
          </a:custGeom>
          <a:solidFill>
            <a:srgbClr val="1ED760"/>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44" name="Google Shape;244;p34">
            <a:hlinkClick action="ppaction://hlinksldjump" r:id="rId5"/>
          </p:cNvPr>
          <p:cNvSpPr txBox="1"/>
          <p:nvPr/>
        </p:nvSpPr>
        <p:spPr>
          <a:xfrm>
            <a:off x="651992" y="977028"/>
            <a:ext cx="659075"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About Us</a:t>
            </a:r>
            <a:endParaRPr sz="1100"/>
          </a:p>
        </p:txBody>
      </p:sp>
      <p:sp>
        <p:nvSpPr>
          <p:cNvPr id="245" name="Google Shape;245;p34">
            <a:hlinkClick action="ppaction://hlinksldjump" r:id="rId6"/>
          </p:cNvPr>
          <p:cNvSpPr/>
          <p:nvPr/>
        </p:nvSpPr>
        <p:spPr>
          <a:xfrm>
            <a:off x="304109" y="971141"/>
            <a:ext cx="147840" cy="153083"/>
          </a:xfrm>
          <a:custGeom>
            <a:rect b="b" l="l" r="r" t="t"/>
            <a:pathLst>
              <a:path extrusionOk="0" h="3923333" w="3788950">
                <a:moveTo>
                  <a:pt x="3715304" y="3556921"/>
                </a:moveTo>
                <a:cubicBezTo>
                  <a:pt x="3417934" y="3247644"/>
                  <a:pt x="3120754" y="2938177"/>
                  <a:pt x="2822431" y="2629852"/>
                </a:cubicBezTo>
                <a:cubicBezTo>
                  <a:pt x="2800618" y="2607278"/>
                  <a:pt x="2801380" y="2594896"/>
                  <a:pt x="2820430" y="2571845"/>
                </a:cubicBezTo>
                <a:cubicBezTo>
                  <a:pt x="2925872" y="2444020"/>
                  <a:pt x="3006740" y="2301240"/>
                  <a:pt x="3065128" y="2146459"/>
                </a:cubicBezTo>
                <a:cubicBezTo>
                  <a:pt x="3164950" y="1881950"/>
                  <a:pt x="3194668" y="1608868"/>
                  <a:pt x="3148186" y="1330071"/>
                </a:cubicBezTo>
                <a:cubicBezTo>
                  <a:pt x="3084749" y="949643"/>
                  <a:pt x="2904060" y="632936"/>
                  <a:pt x="2612214" y="381476"/>
                </a:cubicBezTo>
                <a:cubicBezTo>
                  <a:pt x="2402569" y="200787"/>
                  <a:pt x="2160824" y="83630"/>
                  <a:pt x="1888600" y="29432"/>
                </a:cubicBezTo>
                <a:cubicBezTo>
                  <a:pt x="1832116" y="18193"/>
                  <a:pt x="1773823" y="17336"/>
                  <a:pt x="1718483" y="0"/>
                </a:cubicBezTo>
                <a:lnTo>
                  <a:pt x="1695528" y="0"/>
                </a:lnTo>
                <a:cubicBezTo>
                  <a:pt x="1688765" y="6668"/>
                  <a:pt x="1680288" y="2953"/>
                  <a:pt x="1672573" y="3905"/>
                </a:cubicBezTo>
                <a:cubicBezTo>
                  <a:pt x="1664857" y="2858"/>
                  <a:pt x="1656285" y="6572"/>
                  <a:pt x="1649617" y="0"/>
                </a:cubicBezTo>
                <a:lnTo>
                  <a:pt x="1511695" y="0"/>
                </a:lnTo>
                <a:cubicBezTo>
                  <a:pt x="1507123" y="5048"/>
                  <a:pt x="1501027" y="3715"/>
                  <a:pt x="1495312" y="3905"/>
                </a:cubicBezTo>
                <a:cubicBezTo>
                  <a:pt x="1490931" y="3905"/>
                  <a:pt x="1486549" y="3905"/>
                  <a:pt x="1482073" y="3905"/>
                </a:cubicBezTo>
                <a:cubicBezTo>
                  <a:pt x="1476358" y="3619"/>
                  <a:pt x="1470262" y="4953"/>
                  <a:pt x="1465690" y="0"/>
                </a:cubicBezTo>
                <a:lnTo>
                  <a:pt x="1442734" y="0"/>
                </a:lnTo>
                <a:cubicBezTo>
                  <a:pt x="1422256" y="14764"/>
                  <a:pt x="1397491" y="11240"/>
                  <a:pt x="1374726" y="14288"/>
                </a:cubicBezTo>
                <a:cubicBezTo>
                  <a:pt x="1123456" y="46958"/>
                  <a:pt x="894475" y="137827"/>
                  <a:pt x="686926" y="281369"/>
                </a:cubicBezTo>
                <a:cubicBezTo>
                  <a:pt x="446705" y="447485"/>
                  <a:pt x="265635" y="664464"/>
                  <a:pt x="143429" y="930402"/>
                </a:cubicBezTo>
                <a:cubicBezTo>
                  <a:pt x="11317" y="1218057"/>
                  <a:pt x="-29069" y="1519142"/>
                  <a:pt x="20366" y="1830229"/>
                </a:cubicBezTo>
                <a:cubicBezTo>
                  <a:pt x="79516" y="2202275"/>
                  <a:pt x="252967" y="2514886"/>
                  <a:pt x="534145" y="2766251"/>
                </a:cubicBezTo>
                <a:cubicBezTo>
                  <a:pt x="764269" y="2971895"/>
                  <a:pt x="1032112" y="3102293"/>
                  <a:pt x="1337102" y="3148298"/>
                </a:cubicBezTo>
                <a:cubicBezTo>
                  <a:pt x="1741724" y="3209354"/>
                  <a:pt x="2118057" y="3128963"/>
                  <a:pt x="2460385" y="2901791"/>
                </a:cubicBezTo>
                <a:cubicBezTo>
                  <a:pt x="2485722" y="2885027"/>
                  <a:pt x="2498009" y="2886456"/>
                  <a:pt x="2519059" y="2908364"/>
                </a:cubicBezTo>
                <a:cubicBezTo>
                  <a:pt x="2817383" y="3220212"/>
                  <a:pt x="3116944" y="3531013"/>
                  <a:pt x="3416219" y="3842004"/>
                </a:cubicBezTo>
                <a:cubicBezTo>
                  <a:pt x="3426792" y="3853053"/>
                  <a:pt x="3437841" y="3863721"/>
                  <a:pt x="3449461" y="3873722"/>
                </a:cubicBezTo>
                <a:cubicBezTo>
                  <a:pt x="3547950" y="3958304"/>
                  <a:pt x="3698635" y="3931444"/>
                  <a:pt x="3761786" y="3818192"/>
                </a:cubicBezTo>
                <a:cubicBezTo>
                  <a:pt x="3810078" y="3731609"/>
                  <a:pt x="3793600" y="3638360"/>
                  <a:pt x="3715400" y="3557016"/>
                </a:cubicBezTo>
                <a:close/>
                <a:moveTo>
                  <a:pt x="1586086" y="2754535"/>
                </a:moveTo>
                <a:cubicBezTo>
                  <a:pt x="944291" y="2758059"/>
                  <a:pt x="415273" y="2229517"/>
                  <a:pt x="414701" y="1584389"/>
                </a:cubicBezTo>
                <a:cubicBezTo>
                  <a:pt x="414225" y="939832"/>
                  <a:pt x="941434" y="412623"/>
                  <a:pt x="1585609" y="413480"/>
                </a:cubicBezTo>
                <a:cubicBezTo>
                  <a:pt x="2230738" y="414337"/>
                  <a:pt x="2758137" y="943261"/>
                  <a:pt x="2754803" y="1585817"/>
                </a:cubicBezTo>
                <a:cubicBezTo>
                  <a:pt x="2751469" y="2232374"/>
                  <a:pt x="2232833" y="2750915"/>
                  <a:pt x="1586086" y="2754440"/>
                </a:cubicBezTo>
                <a:close/>
              </a:path>
            </a:pathLst>
          </a:custGeom>
          <a:solidFill>
            <a:srgbClr val="C1C1C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46" name="Google Shape;246;p34">
            <a:hlinkClick action="ppaction://hlinksldjump" r:id="rId7"/>
          </p:cNvPr>
          <p:cNvSpPr txBox="1"/>
          <p:nvPr/>
        </p:nvSpPr>
        <p:spPr>
          <a:xfrm>
            <a:off x="651992" y="1313842"/>
            <a:ext cx="803345"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Our  Teams</a:t>
            </a:r>
            <a:endParaRPr sz="1100"/>
          </a:p>
        </p:txBody>
      </p:sp>
      <p:grpSp>
        <p:nvGrpSpPr>
          <p:cNvPr id="247" name="Google Shape;247;p34"/>
          <p:cNvGrpSpPr/>
          <p:nvPr/>
        </p:nvGrpSpPr>
        <p:grpSpPr>
          <a:xfrm>
            <a:off x="323492" y="1323388"/>
            <a:ext cx="132971" cy="153587"/>
            <a:chOff x="431322" y="1764517"/>
            <a:chExt cx="177294" cy="204783"/>
          </a:xfrm>
        </p:grpSpPr>
        <p:sp>
          <p:nvSpPr>
            <p:cNvPr id="248" name="Google Shape;248;p34">
              <a:hlinkClick action="ppaction://hlinksldjump" r:id="rId8"/>
            </p:cNvPr>
            <p:cNvSpPr/>
            <p:nvPr/>
          </p:nvSpPr>
          <p:spPr>
            <a:xfrm>
              <a:off x="431322" y="1765205"/>
              <a:ext cx="15953" cy="203670"/>
            </a:xfrm>
            <a:custGeom>
              <a:rect b="b" l="l" r="r" t="t"/>
              <a:pathLst>
                <a:path extrusionOk="0" h="1078327" w="84464">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49" name="Google Shape;249;p34">
              <a:hlinkClick action="ppaction://hlinksldjump" r:id="rId9"/>
            </p:cNvPr>
            <p:cNvSpPr/>
            <p:nvPr/>
          </p:nvSpPr>
          <p:spPr>
            <a:xfrm>
              <a:off x="469291" y="1765205"/>
              <a:ext cx="15953" cy="203670"/>
            </a:xfrm>
            <a:custGeom>
              <a:rect b="b" l="l" r="r" t="t"/>
              <a:pathLst>
                <a:path extrusionOk="0" h="1078327" w="84464">
                  <a:moveTo>
                    <a:pt x="42232" y="0"/>
                  </a:moveTo>
                  <a:cubicBezTo>
                    <a:pt x="65556" y="0"/>
                    <a:pt x="84464" y="18908"/>
                    <a:pt x="84464" y="42232"/>
                  </a:cubicBezTo>
                  <a:lnTo>
                    <a:pt x="84464" y="1036095"/>
                  </a:lnTo>
                  <a:cubicBezTo>
                    <a:pt x="84464" y="1059419"/>
                    <a:pt x="65556" y="1078327"/>
                    <a:pt x="42232" y="1078327"/>
                  </a:cubicBezTo>
                  <a:lnTo>
                    <a:pt x="42232" y="1078327"/>
                  </a:lnTo>
                  <a:cubicBezTo>
                    <a:pt x="18908" y="1078327"/>
                    <a:pt x="0" y="1059419"/>
                    <a:pt x="0" y="1036095"/>
                  </a:cubicBezTo>
                  <a:lnTo>
                    <a:pt x="0" y="42232"/>
                  </a:lnTo>
                  <a:cubicBezTo>
                    <a:pt x="0" y="18908"/>
                    <a:pt x="18908" y="0"/>
                    <a:pt x="42232" y="0"/>
                  </a:cubicBezTo>
                  <a:close/>
                </a:path>
              </a:pathLst>
            </a:custGeom>
            <a:solidFill>
              <a:srgbClr val="C1C1C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50" name="Google Shape;250;p34">
              <a:hlinkClick action="ppaction://hlinksldjump" r:id="rId10"/>
            </p:cNvPr>
            <p:cNvSpPr/>
            <p:nvPr/>
          </p:nvSpPr>
          <p:spPr>
            <a:xfrm>
              <a:off x="509599" y="1764517"/>
              <a:ext cx="99017" cy="204783"/>
            </a:xfrm>
            <a:custGeom>
              <a:rect b="b" l="l" r="r" t="t"/>
              <a:pathLst>
                <a:path extrusionOk="0" h="1084222" w="524241">
                  <a:moveTo>
                    <a:pt x="482010" y="1083659"/>
                  </a:moveTo>
                  <a:lnTo>
                    <a:pt x="42232" y="1083659"/>
                  </a:lnTo>
                  <a:cubicBezTo>
                    <a:pt x="19145" y="1083659"/>
                    <a:pt x="0" y="1064514"/>
                    <a:pt x="0" y="1041427"/>
                  </a:cubicBezTo>
                  <a:lnTo>
                    <a:pt x="0" y="41933"/>
                  </a:lnTo>
                  <a:cubicBezTo>
                    <a:pt x="0" y="27293"/>
                    <a:pt x="7320" y="13778"/>
                    <a:pt x="19708" y="6458"/>
                  </a:cubicBezTo>
                  <a:cubicBezTo>
                    <a:pt x="31533" y="-1425"/>
                    <a:pt x="47300" y="-1988"/>
                    <a:pt x="60251" y="4206"/>
                  </a:cubicBezTo>
                  <a:lnTo>
                    <a:pt x="500029" y="213114"/>
                  </a:lnTo>
                  <a:cubicBezTo>
                    <a:pt x="514669" y="219871"/>
                    <a:pt x="524242" y="235075"/>
                    <a:pt x="524242" y="251405"/>
                  </a:cubicBezTo>
                  <a:lnTo>
                    <a:pt x="524242" y="1041990"/>
                  </a:lnTo>
                  <a:cubicBezTo>
                    <a:pt x="524242" y="1065077"/>
                    <a:pt x="505096" y="1084222"/>
                    <a:pt x="482010" y="1084222"/>
                  </a:cubicBezTo>
                  <a:close/>
                  <a:moveTo>
                    <a:pt x="84464" y="999195"/>
                  </a:moveTo>
                  <a:lnTo>
                    <a:pt x="439777" y="999195"/>
                  </a:lnTo>
                  <a:lnTo>
                    <a:pt x="439777" y="277307"/>
                  </a:lnTo>
                  <a:lnTo>
                    <a:pt x="84464" y="108941"/>
                  </a:lnTo>
                  <a:lnTo>
                    <a:pt x="84464" y="999195"/>
                  </a:lnTo>
                  <a:close/>
                </a:path>
              </a:pathLst>
            </a:custGeom>
            <a:solidFill>
              <a:srgbClr val="C1C1C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251" name="Google Shape;251;p34">
            <a:hlinkClick action="ppaction://hlinksldjump" r:id="rId11"/>
          </p:cNvPr>
          <p:cNvSpPr txBox="1"/>
          <p:nvPr/>
        </p:nvSpPr>
        <p:spPr>
          <a:xfrm>
            <a:off x="651992" y="1650656"/>
            <a:ext cx="598963"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Agenda</a:t>
            </a:r>
            <a:endParaRPr sz="1100"/>
          </a:p>
        </p:txBody>
      </p:sp>
      <p:grpSp>
        <p:nvGrpSpPr>
          <p:cNvPr id="252" name="Google Shape;252;p34"/>
          <p:cNvGrpSpPr/>
          <p:nvPr/>
        </p:nvGrpSpPr>
        <p:grpSpPr>
          <a:xfrm>
            <a:off x="323491" y="1661080"/>
            <a:ext cx="152753" cy="152753"/>
            <a:chOff x="431322" y="2214773"/>
            <a:chExt cx="203670" cy="203670"/>
          </a:xfrm>
        </p:grpSpPr>
        <p:sp>
          <p:nvSpPr>
            <p:cNvPr id="253" name="Google Shape;253;p34">
              <a:hlinkClick action="ppaction://hlinksldjump" r:id="rId12"/>
            </p:cNvPr>
            <p:cNvSpPr/>
            <p:nvPr/>
          </p:nvSpPr>
          <p:spPr>
            <a:xfrm>
              <a:off x="431322" y="2214773"/>
              <a:ext cx="203670" cy="203670"/>
            </a:xfrm>
            <a:prstGeom prst="roundRect">
              <a:avLst>
                <a:gd fmla="val 12600" name="adj"/>
              </a:avLst>
            </a:prstGeom>
            <a:solidFill>
              <a:srgbClr val="C1C1C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descr="Add with solid fill" id="254" name="Google Shape;254;p34">
              <a:hlinkClick action="ppaction://hlinksldjump" r:id="rId13"/>
            </p:cNvPr>
            <p:cNvPicPr preferRelativeResize="0"/>
            <p:nvPr/>
          </p:nvPicPr>
          <p:blipFill rotWithShape="1">
            <a:blip r:embed="rId14">
              <a:alphaModFix/>
            </a:blip>
            <a:srcRect b="0" l="0" r="0" t="0"/>
            <a:stretch/>
          </p:blipFill>
          <p:spPr>
            <a:xfrm>
              <a:off x="472263" y="2255714"/>
              <a:ext cx="121788" cy="121788"/>
            </a:xfrm>
            <a:prstGeom prst="rect">
              <a:avLst/>
            </a:prstGeom>
            <a:noFill/>
            <a:ln>
              <a:noFill/>
            </a:ln>
          </p:spPr>
        </p:pic>
      </p:grpSp>
      <p:grpSp>
        <p:nvGrpSpPr>
          <p:cNvPr id="255" name="Google Shape;255;p34"/>
          <p:cNvGrpSpPr/>
          <p:nvPr/>
        </p:nvGrpSpPr>
        <p:grpSpPr>
          <a:xfrm>
            <a:off x="323492" y="1995130"/>
            <a:ext cx="152752" cy="152752"/>
            <a:chOff x="431321" y="3254199"/>
            <a:chExt cx="265483" cy="265483"/>
          </a:xfrm>
        </p:grpSpPr>
        <p:sp>
          <p:nvSpPr>
            <p:cNvPr id="256" name="Google Shape;256;p34">
              <a:hlinkClick/>
            </p:cNvPr>
            <p:cNvSpPr/>
            <p:nvPr/>
          </p:nvSpPr>
          <p:spPr>
            <a:xfrm>
              <a:off x="431321" y="3254199"/>
              <a:ext cx="265483" cy="265483"/>
            </a:xfrm>
            <a:prstGeom prst="roundRect">
              <a:avLst>
                <a:gd fmla="val 12600" name="adj"/>
              </a:avLst>
            </a:prstGeom>
            <a:gradFill>
              <a:gsLst>
                <a:gs pos="0">
                  <a:srgbClr val="4224B0"/>
                </a:gs>
                <a:gs pos="11000">
                  <a:srgbClr val="4224B0"/>
                </a:gs>
                <a:gs pos="100000">
                  <a:srgbClr val="7F93A0"/>
                </a:gs>
              </a:gsLst>
              <a:lin ang="2700000"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Heart with solid fill" id="257" name="Google Shape;257;p34">
              <a:hlinkClick/>
            </p:cNvPr>
            <p:cNvSpPr/>
            <p:nvPr/>
          </p:nvSpPr>
          <p:spPr>
            <a:xfrm>
              <a:off x="498181" y="3324518"/>
              <a:ext cx="131762" cy="124845"/>
            </a:xfrm>
            <a:custGeom>
              <a:rect b="b" l="l" r="r" t="t"/>
              <a:pathLst>
                <a:path extrusionOk="0" h="613696" w="647700">
                  <a:moveTo>
                    <a:pt x="323850" y="127922"/>
                  </a:moveTo>
                  <a:cubicBezTo>
                    <a:pt x="203835" y="-110203"/>
                    <a:pt x="0" y="32672"/>
                    <a:pt x="0" y="166022"/>
                  </a:cubicBezTo>
                  <a:cubicBezTo>
                    <a:pt x="0" y="366047"/>
                    <a:pt x="323850" y="613697"/>
                    <a:pt x="323850" y="613697"/>
                  </a:cubicBezTo>
                  <a:cubicBezTo>
                    <a:pt x="323850" y="613697"/>
                    <a:pt x="647700" y="366047"/>
                    <a:pt x="647700" y="166022"/>
                  </a:cubicBezTo>
                  <a:cubicBezTo>
                    <a:pt x="647700" y="32672"/>
                    <a:pt x="443865" y="-110203"/>
                    <a:pt x="323850" y="127922"/>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258" name="Google Shape;258;p34">
            <a:hlinkClick/>
          </p:cNvPr>
          <p:cNvSpPr txBox="1"/>
          <p:nvPr/>
        </p:nvSpPr>
        <p:spPr>
          <a:xfrm>
            <a:off x="651992" y="1987469"/>
            <a:ext cx="861053"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Our Services</a:t>
            </a:r>
            <a:endParaRPr sz="1100"/>
          </a:p>
        </p:txBody>
      </p:sp>
      <p:cxnSp>
        <p:nvCxnSpPr>
          <p:cNvPr id="259" name="Google Shape;259;p34"/>
          <p:cNvCxnSpPr/>
          <p:nvPr/>
        </p:nvCxnSpPr>
        <p:spPr>
          <a:xfrm>
            <a:off x="253142" y="2402327"/>
            <a:ext cx="1750219" cy="0"/>
          </a:xfrm>
          <a:prstGeom prst="straightConnector1">
            <a:avLst/>
          </a:prstGeom>
          <a:noFill/>
          <a:ln cap="flat" cmpd="sng" w="9525">
            <a:solidFill>
              <a:srgbClr val="555554"/>
            </a:solidFill>
            <a:prstDash val="solid"/>
            <a:miter lim="800000"/>
            <a:headEnd len="sm" w="sm" type="none"/>
            <a:tailEnd len="sm" w="sm" type="none"/>
          </a:ln>
        </p:spPr>
      </p:cxnSp>
      <p:sp>
        <p:nvSpPr>
          <p:cNvPr id="260" name="Google Shape;260;p34">
            <a:hlinkClick/>
          </p:cNvPr>
          <p:cNvSpPr txBox="1"/>
          <p:nvPr/>
        </p:nvSpPr>
        <p:spPr>
          <a:xfrm>
            <a:off x="651992" y="2609435"/>
            <a:ext cx="971660"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Achievements</a:t>
            </a:r>
            <a:endParaRPr sz="1100"/>
          </a:p>
        </p:txBody>
      </p:sp>
      <p:sp>
        <p:nvSpPr>
          <p:cNvPr id="261" name="Google Shape;261;p34">
            <a:hlinkClick/>
          </p:cNvPr>
          <p:cNvSpPr/>
          <p:nvPr/>
        </p:nvSpPr>
        <p:spPr>
          <a:xfrm>
            <a:off x="352879" y="2609435"/>
            <a:ext cx="116064" cy="153590"/>
          </a:xfrm>
          <a:custGeom>
            <a:rect b="b" l="l" r="r" t="t"/>
            <a:pathLst>
              <a:path extrusionOk="0" h="621030" w="469298">
                <a:moveTo>
                  <a:pt x="467584" y="62389"/>
                </a:moveTo>
                <a:cubicBezTo>
                  <a:pt x="461298" y="29813"/>
                  <a:pt x="431294" y="-95"/>
                  <a:pt x="394242" y="0"/>
                </a:cubicBezTo>
                <a:cubicBezTo>
                  <a:pt x="287847" y="286"/>
                  <a:pt x="181453" y="0"/>
                  <a:pt x="75059" y="191"/>
                </a:cubicBezTo>
                <a:cubicBezTo>
                  <a:pt x="67248" y="191"/>
                  <a:pt x="59343" y="762"/>
                  <a:pt x="51913" y="3715"/>
                </a:cubicBezTo>
                <a:cubicBezTo>
                  <a:pt x="23910" y="15145"/>
                  <a:pt x="6860" y="35624"/>
                  <a:pt x="1240" y="65342"/>
                </a:cubicBezTo>
                <a:cubicBezTo>
                  <a:pt x="-665" y="75533"/>
                  <a:pt x="192" y="85916"/>
                  <a:pt x="192" y="96203"/>
                </a:cubicBezTo>
                <a:cubicBezTo>
                  <a:pt x="192" y="260985"/>
                  <a:pt x="192" y="425672"/>
                  <a:pt x="192" y="590455"/>
                </a:cubicBezTo>
                <a:cubicBezTo>
                  <a:pt x="192" y="608838"/>
                  <a:pt x="6384" y="617125"/>
                  <a:pt x="22671" y="621030"/>
                </a:cubicBezTo>
                <a:lnTo>
                  <a:pt x="32387" y="621030"/>
                </a:lnTo>
                <a:cubicBezTo>
                  <a:pt x="37626" y="620268"/>
                  <a:pt x="42483" y="618744"/>
                  <a:pt x="46674" y="615315"/>
                </a:cubicBezTo>
                <a:cubicBezTo>
                  <a:pt x="51437" y="611315"/>
                  <a:pt x="56771" y="607981"/>
                  <a:pt x="61819" y="604171"/>
                </a:cubicBezTo>
                <a:cubicBezTo>
                  <a:pt x="117064" y="562737"/>
                  <a:pt x="172214" y="521399"/>
                  <a:pt x="227364" y="479965"/>
                </a:cubicBezTo>
                <a:cubicBezTo>
                  <a:pt x="232380" y="476155"/>
                  <a:pt x="237333" y="476091"/>
                  <a:pt x="242223" y="479774"/>
                </a:cubicBezTo>
                <a:cubicBezTo>
                  <a:pt x="301754" y="524447"/>
                  <a:pt x="361380" y="569119"/>
                  <a:pt x="420912" y="613791"/>
                </a:cubicBezTo>
                <a:cubicBezTo>
                  <a:pt x="425484" y="617220"/>
                  <a:pt x="430151" y="620078"/>
                  <a:pt x="435866" y="621030"/>
                </a:cubicBezTo>
                <a:lnTo>
                  <a:pt x="445581" y="621030"/>
                </a:lnTo>
                <a:cubicBezTo>
                  <a:pt x="462155" y="617792"/>
                  <a:pt x="469108" y="609410"/>
                  <a:pt x="469299" y="592265"/>
                </a:cubicBezTo>
                <a:cubicBezTo>
                  <a:pt x="469299" y="591027"/>
                  <a:pt x="469299" y="589884"/>
                  <a:pt x="469299" y="588645"/>
                </a:cubicBezTo>
                <a:cubicBezTo>
                  <a:pt x="469299" y="419100"/>
                  <a:pt x="469299" y="249460"/>
                  <a:pt x="469299" y="79915"/>
                </a:cubicBezTo>
                <a:cubicBezTo>
                  <a:pt x="469299" y="74009"/>
                  <a:pt x="468822" y="68199"/>
                  <a:pt x="467679" y="62484"/>
                </a:cubicBezTo>
                <a:close/>
                <a:moveTo>
                  <a:pt x="415292" y="543211"/>
                </a:moveTo>
                <a:cubicBezTo>
                  <a:pt x="382716" y="518732"/>
                  <a:pt x="351093" y="495015"/>
                  <a:pt x="319470" y="471297"/>
                </a:cubicBezTo>
                <a:cubicBezTo>
                  <a:pt x="297372" y="454724"/>
                  <a:pt x="275274" y="438055"/>
                  <a:pt x="253176" y="421577"/>
                </a:cubicBezTo>
                <a:cubicBezTo>
                  <a:pt x="239937" y="411671"/>
                  <a:pt x="229459" y="411766"/>
                  <a:pt x="216315" y="421577"/>
                </a:cubicBezTo>
                <a:cubicBezTo>
                  <a:pt x="164022" y="460820"/>
                  <a:pt x="111730" y="500063"/>
                  <a:pt x="59438" y="539211"/>
                </a:cubicBezTo>
                <a:cubicBezTo>
                  <a:pt x="58009" y="540258"/>
                  <a:pt x="56580" y="541306"/>
                  <a:pt x="55152" y="542354"/>
                </a:cubicBezTo>
                <a:cubicBezTo>
                  <a:pt x="53151" y="541116"/>
                  <a:pt x="54009" y="539306"/>
                  <a:pt x="54009" y="537877"/>
                </a:cubicBezTo>
                <a:cubicBezTo>
                  <a:pt x="54009" y="385191"/>
                  <a:pt x="54009" y="232601"/>
                  <a:pt x="54009" y="79915"/>
                </a:cubicBezTo>
                <a:cubicBezTo>
                  <a:pt x="54009" y="62770"/>
                  <a:pt x="64391" y="52388"/>
                  <a:pt x="81536" y="52388"/>
                </a:cubicBezTo>
                <a:cubicBezTo>
                  <a:pt x="183739" y="52388"/>
                  <a:pt x="285847" y="52388"/>
                  <a:pt x="388050" y="52388"/>
                </a:cubicBezTo>
                <a:cubicBezTo>
                  <a:pt x="405195" y="52388"/>
                  <a:pt x="415578" y="62770"/>
                  <a:pt x="415578" y="79915"/>
                </a:cubicBezTo>
                <a:cubicBezTo>
                  <a:pt x="415578" y="232601"/>
                  <a:pt x="415578" y="385191"/>
                  <a:pt x="415578" y="537877"/>
                </a:cubicBezTo>
                <a:cubicBezTo>
                  <a:pt x="415578" y="539211"/>
                  <a:pt x="415482" y="540544"/>
                  <a:pt x="415387" y="543020"/>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62" name="Google Shape;262;p34">
            <a:hlinkClick/>
          </p:cNvPr>
          <p:cNvSpPr txBox="1"/>
          <p:nvPr/>
        </p:nvSpPr>
        <p:spPr>
          <a:xfrm>
            <a:off x="651992" y="2949011"/>
            <a:ext cx="739625"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Our Goals </a:t>
            </a:r>
            <a:endParaRPr sz="1100"/>
          </a:p>
        </p:txBody>
      </p:sp>
      <p:sp>
        <p:nvSpPr>
          <p:cNvPr id="263" name="Google Shape;263;p34">
            <a:hlinkClick/>
          </p:cNvPr>
          <p:cNvSpPr/>
          <p:nvPr/>
        </p:nvSpPr>
        <p:spPr>
          <a:xfrm>
            <a:off x="343018" y="2968523"/>
            <a:ext cx="131194" cy="154369"/>
          </a:xfrm>
          <a:custGeom>
            <a:rect b="b" l="l" r="r" t="t"/>
            <a:pathLst>
              <a:path extrusionOk="0" h="299233" w="254310">
                <a:moveTo>
                  <a:pt x="250564" y="139515"/>
                </a:moveTo>
                <a:cubicBezTo>
                  <a:pt x="238951" y="123995"/>
                  <a:pt x="227338" y="108453"/>
                  <a:pt x="215595" y="93041"/>
                </a:cubicBezTo>
                <a:cubicBezTo>
                  <a:pt x="213782" y="90667"/>
                  <a:pt x="213458" y="89221"/>
                  <a:pt x="215466" y="86609"/>
                </a:cubicBezTo>
                <a:cubicBezTo>
                  <a:pt x="227273" y="71218"/>
                  <a:pt x="238800" y="55655"/>
                  <a:pt x="250434" y="40135"/>
                </a:cubicBezTo>
                <a:cubicBezTo>
                  <a:pt x="252355" y="37588"/>
                  <a:pt x="253910" y="34890"/>
                  <a:pt x="254190" y="31631"/>
                </a:cubicBezTo>
                <a:cubicBezTo>
                  <a:pt x="255054" y="21896"/>
                  <a:pt x="248341" y="14924"/>
                  <a:pt x="238001" y="14924"/>
                </a:cubicBezTo>
                <a:cubicBezTo>
                  <a:pt x="179785" y="14924"/>
                  <a:pt x="121569" y="14924"/>
                  <a:pt x="63353" y="14967"/>
                </a:cubicBezTo>
                <a:cubicBezTo>
                  <a:pt x="61001" y="14967"/>
                  <a:pt x="59835" y="14773"/>
                  <a:pt x="59360" y="11923"/>
                </a:cubicBezTo>
                <a:cubicBezTo>
                  <a:pt x="58173" y="5102"/>
                  <a:pt x="52539" y="418"/>
                  <a:pt x="45999" y="30"/>
                </a:cubicBezTo>
                <a:cubicBezTo>
                  <a:pt x="38962" y="-380"/>
                  <a:pt x="32983" y="3483"/>
                  <a:pt x="30716" y="9916"/>
                </a:cubicBezTo>
                <a:cubicBezTo>
                  <a:pt x="29896" y="12269"/>
                  <a:pt x="29788" y="14708"/>
                  <a:pt x="29788" y="17169"/>
                </a:cubicBezTo>
                <a:cubicBezTo>
                  <a:pt x="29788" y="58310"/>
                  <a:pt x="29788" y="99474"/>
                  <a:pt x="29788" y="140615"/>
                </a:cubicBezTo>
                <a:lnTo>
                  <a:pt x="29788" y="156049"/>
                </a:lnTo>
                <a:cubicBezTo>
                  <a:pt x="29788" y="192636"/>
                  <a:pt x="29745" y="229223"/>
                  <a:pt x="29853" y="265811"/>
                </a:cubicBezTo>
                <a:cubicBezTo>
                  <a:pt x="29853" y="268725"/>
                  <a:pt x="29141" y="269631"/>
                  <a:pt x="26205" y="269437"/>
                </a:cubicBezTo>
                <a:cubicBezTo>
                  <a:pt x="22255" y="269178"/>
                  <a:pt x="18262" y="269286"/>
                  <a:pt x="14290" y="269437"/>
                </a:cubicBezTo>
                <a:cubicBezTo>
                  <a:pt x="6152" y="269761"/>
                  <a:pt x="43" y="276129"/>
                  <a:pt x="0" y="284180"/>
                </a:cubicBezTo>
                <a:cubicBezTo>
                  <a:pt x="-43" y="292274"/>
                  <a:pt x="5979" y="299031"/>
                  <a:pt x="14052" y="299095"/>
                </a:cubicBezTo>
                <a:cubicBezTo>
                  <a:pt x="34515" y="299290"/>
                  <a:pt x="54957" y="299268"/>
                  <a:pt x="75420" y="299095"/>
                </a:cubicBezTo>
                <a:cubicBezTo>
                  <a:pt x="83493" y="299031"/>
                  <a:pt x="89709" y="292318"/>
                  <a:pt x="89752" y="284331"/>
                </a:cubicBezTo>
                <a:cubicBezTo>
                  <a:pt x="89796" y="276258"/>
                  <a:pt x="83449" y="269696"/>
                  <a:pt x="75182" y="269415"/>
                </a:cubicBezTo>
                <a:cubicBezTo>
                  <a:pt x="71211" y="269286"/>
                  <a:pt x="67217" y="269156"/>
                  <a:pt x="63267" y="269437"/>
                </a:cubicBezTo>
                <a:cubicBezTo>
                  <a:pt x="60202" y="269674"/>
                  <a:pt x="59706" y="268552"/>
                  <a:pt x="59706" y="265746"/>
                </a:cubicBezTo>
                <a:cubicBezTo>
                  <a:pt x="59813" y="233238"/>
                  <a:pt x="59813" y="200752"/>
                  <a:pt x="59706" y="168245"/>
                </a:cubicBezTo>
                <a:cubicBezTo>
                  <a:pt x="59706" y="165266"/>
                  <a:pt x="60245" y="164381"/>
                  <a:pt x="63440" y="164381"/>
                </a:cubicBezTo>
                <a:cubicBezTo>
                  <a:pt x="120965" y="164489"/>
                  <a:pt x="178469" y="164467"/>
                  <a:pt x="235994" y="164467"/>
                </a:cubicBezTo>
                <a:cubicBezTo>
                  <a:pt x="237505" y="164467"/>
                  <a:pt x="239037" y="164467"/>
                  <a:pt x="240548" y="164381"/>
                </a:cubicBezTo>
                <a:cubicBezTo>
                  <a:pt x="244736" y="164143"/>
                  <a:pt x="248146" y="162309"/>
                  <a:pt x="250823" y="159092"/>
                </a:cubicBezTo>
                <a:cubicBezTo>
                  <a:pt x="255550" y="153394"/>
                  <a:pt x="255485" y="146076"/>
                  <a:pt x="250542" y="139471"/>
                </a:cubicBezTo>
                <a:close/>
                <a:moveTo>
                  <a:pt x="228374" y="147091"/>
                </a:moveTo>
                <a:cubicBezTo>
                  <a:pt x="175360" y="147091"/>
                  <a:pt x="122325" y="147091"/>
                  <a:pt x="69311" y="147091"/>
                </a:cubicBezTo>
                <a:cubicBezTo>
                  <a:pt x="63375" y="147091"/>
                  <a:pt x="59770" y="143788"/>
                  <a:pt x="59749" y="138349"/>
                </a:cubicBezTo>
                <a:cubicBezTo>
                  <a:pt x="59749" y="105906"/>
                  <a:pt x="59749" y="73463"/>
                  <a:pt x="59749" y="40999"/>
                </a:cubicBezTo>
                <a:cubicBezTo>
                  <a:pt x="59749" y="35559"/>
                  <a:pt x="63353" y="32257"/>
                  <a:pt x="69311" y="32257"/>
                </a:cubicBezTo>
                <a:cubicBezTo>
                  <a:pt x="122325" y="32257"/>
                  <a:pt x="175360" y="32257"/>
                  <a:pt x="228374" y="32257"/>
                </a:cubicBezTo>
                <a:cubicBezTo>
                  <a:pt x="228849" y="32257"/>
                  <a:pt x="229302" y="32300"/>
                  <a:pt x="230166" y="32321"/>
                </a:cubicBezTo>
                <a:cubicBezTo>
                  <a:pt x="221661" y="42682"/>
                  <a:pt x="213437" y="52720"/>
                  <a:pt x="205191" y="62757"/>
                </a:cubicBezTo>
                <a:cubicBezTo>
                  <a:pt x="199428" y="69772"/>
                  <a:pt x="193665" y="76787"/>
                  <a:pt x="187901" y="83824"/>
                </a:cubicBezTo>
                <a:cubicBezTo>
                  <a:pt x="184469" y="88012"/>
                  <a:pt x="184491" y="91358"/>
                  <a:pt x="187901" y="95524"/>
                </a:cubicBezTo>
                <a:cubicBezTo>
                  <a:pt x="201522" y="112123"/>
                  <a:pt x="215142" y="128722"/>
                  <a:pt x="228763" y="145343"/>
                </a:cubicBezTo>
                <a:cubicBezTo>
                  <a:pt x="229130" y="145796"/>
                  <a:pt x="229496" y="146249"/>
                  <a:pt x="229842" y="146702"/>
                </a:cubicBezTo>
                <a:cubicBezTo>
                  <a:pt x="229410" y="147350"/>
                  <a:pt x="228806" y="147069"/>
                  <a:pt x="228309" y="147069"/>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64" name="Google Shape;264;p34">
            <a:hlinkClick/>
          </p:cNvPr>
          <p:cNvSpPr txBox="1"/>
          <p:nvPr/>
        </p:nvSpPr>
        <p:spPr>
          <a:xfrm>
            <a:off x="651992" y="3288586"/>
            <a:ext cx="548468"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Gallery</a:t>
            </a:r>
            <a:endParaRPr sz="1100"/>
          </a:p>
        </p:txBody>
      </p:sp>
      <p:grpSp>
        <p:nvGrpSpPr>
          <p:cNvPr id="265" name="Google Shape;265;p34"/>
          <p:cNvGrpSpPr/>
          <p:nvPr/>
        </p:nvGrpSpPr>
        <p:grpSpPr>
          <a:xfrm>
            <a:off x="331289" y="3288586"/>
            <a:ext cx="152753" cy="152753"/>
            <a:chOff x="5762625" y="3095625"/>
            <a:chExt cx="665130" cy="665130"/>
          </a:xfrm>
        </p:grpSpPr>
        <p:sp>
          <p:nvSpPr>
            <p:cNvPr id="266" name="Google Shape;266;p34">
              <a:hlinkClick/>
            </p:cNvPr>
            <p:cNvSpPr/>
            <p:nvPr/>
          </p:nvSpPr>
          <p:spPr>
            <a:xfrm>
              <a:off x="5762625" y="3095625"/>
              <a:ext cx="665130" cy="665130"/>
            </a:xfrm>
            <a:custGeom>
              <a:rect b="b" l="l" r="r" t="t"/>
              <a:pathLst>
                <a:path extrusionOk="0" h="665130" w="665130">
                  <a:moveTo>
                    <a:pt x="663035" y="100298"/>
                  </a:moveTo>
                  <a:cubicBezTo>
                    <a:pt x="650938" y="40481"/>
                    <a:pt x="601599" y="95"/>
                    <a:pt x="540639" y="0"/>
                  </a:cubicBezTo>
                  <a:cubicBezTo>
                    <a:pt x="471392" y="0"/>
                    <a:pt x="402050" y="0"/>
                    <a:pt x="332804" y="0"/>
                  </a:cubicBezTo>
                  <a:cubicBezTo>
                    <a:pt x="263557" y="0"/>
                    <a:pt x="193643" y="0"/>
                    <a:pt x="124111" y="0"/>
                  </a:cubicBezTo>
                  <a:cubicBezTo>
                    <a:pt x="54388" y="191"/>
                    <a:pt x="95" y="54483"/>
                    <a:pt x="0" y="124397"/>
                  </a:cubicBezTo>
                  <a:cubicBezTo>
                    <a:pt x="0" y="263176"/>
                    <a:pt x="0" y="401955"/>
                    <a:pt x="0" y="540830"/>
                  </a:cubicBezTo>
                  <a:cubicBezTo>
                    <a:pt x="0" y="549021"/>
                    <a:pt x="572" y="557117"/>
                    <a:pt x="2191" y="565118"/>
                  </a:cubicBezTo>
                  <a:cubicBezTo>
                    <a:pt x="14478" y="624840"/>
                    <a:pt x="63818" y="665131"/>
                    <a:pt x="124778" y="665131"/>
                  </a:cubicBezTo>
                  <a:cubicBezTo>
                    <a:pt x="260414" y="665131"/>
                    <a:pt x="395954" y="665131"/>
                    <a:pt x="531590" y="665131"/>
                  </a:cubicBezTo>
                  <a:cubicBezTo>
                    <a:pt x="539020" y="665131"/>
                    <a:pt x="546354" y="664845"/>
                    <a:pt x="553784" y="663988"/>
                  </a:cubicBezTo>
                  <a:cubicBezTo>
                    <a:pt x="618744" y="656749"/>
                    <a:pt x="665131" y="605504"/>
                    <a:pt x="665131" y="540258"/>
                  </a:cubicBezTo>
                  <a:cubicBezTo>
                    <a:pt x="665131" y="401669"/>
                    <a:pt x="665131" y="263081"/>
                    <a:pt x="665131" y="124587"/>
                  </a:cubicBezTo>
                  <a:cubicBezTo>
                    <a:pt x="665131" y="116396"/>
                    <a:pt x="664559" y="108299"/>
                    <a:pt x="662940" y="100203"/>
                  </a:cubicBezTo>
                  <a:close/>
                  <a:moveTo>
                    <a:pt x="47530" y="126683"/>
                  </a:moveTo>
                  <a:cubicBezTo>
                    <a:pt x="47530" y="79820"/>
                    <a:pt x="79915" y="47530"/>
                    <a:pt x="126778" y="47530"/>
                  </a:cubicBezTo>
                  <a:cubicBezTo>
                    <a:pt x="264128" y="47530"/>
                    <a:pt x="401384" y="47530"/>
                    <a:pt x="538734" y="47530"/>
                  </a:cubicBezTo>
                  <a:cubicBezTo>
                    <a:pt x="585216" y="47530"/>
                    <a:pt x="617696" y="79915"/>
                    <a:pt x="617696" y="126206"/>
                  </a:cubicBezTo>
                  <a:cubicBezTo>
                    <a:pt x="617696" y="230315"/>
                    <a:pt x="617696" y="334518"/>
                    <a:pt x="617696" y="438626"/>
                  </a:cubicBezTo>
                  <a:lnTo>
                    <a:pt x="617696" y="446246"/>
                  </a:lnTo>
                  <a:cubicBezTo>
                    <a:pt x="582263" y="410813"/>
                    <a:pt x="547973" y="376523"/>
                    <a:pt x="513779" y="342233"/>
                  </a:cubicBezTo>
                  <a:cubicBezTo>
                    <a:pt x="508921" y="337375"/>
                    <a:pt x="503777" y="333375"/>
                    <a:pt x="496729" y="332708"/>
                  </a:cubicBezTo>
                  <a:cubicBezTo>
                    <a:pt x="488156" y="331851"/>
                    <a:pt x="481489" y="335280"/>
                    <a:pt x="475583" y="341281"/>
                  </a:cubicBezTo>
                  <a:cubicBezTo>
                    <a:pt x="444722" y="372332"/>
                    <a:pt x="413575" y="403193"/>
                    <a:pt x="382810" y="434340"/>
                  </a:cubicBezTo>
                  <a:cubicBezTo>
                    <a:pt x="378619" y="438531"/>
                    <a:pt x="376714" y="438245"/>
                    <a:pt x="372713" y="434340"/>
                  </a:cubicBezTo>
                  <a:cubicBezTo>
                    <a:pt x="306896" y="368237"/>
                    <a:pt x="240887" y="302324"/>
                    <a:pt x="174974" y="236411"/>
                  </a:cubicBezTo>
                  <a:cubicBezTo>
                    <a:pt x="160592" y="222028"/>
                    <a:pt x="148495" y="221933"/>
                    <a:pt x="134207" y="236220"/>
                  </a:cubicBezTo>
                  <a:cubicBezTo>
                    <a:pt x="105728" y="264700"/>
                    <a:pt x="77248" y="293180"/>
                    <a:pt x="48673" y="321755"/>
                  </a:cubicBezTo>
                  <a:cubicBezTo>
                    <a:pt x="46673" y="319564"/>
                    <a:pt x="47625" y="317278"/>
                    <a:pt x="47625" y="315182"/>
                  </a:cubicBezTo>
                  <a:cubicBezTo>
                    <a:pt x="47625" y="252317"/>
                    <a:pt x="47625" y="189548"/>
                    <a:pt x="47625" y="126683"/>
                  </a:cubicBezTo>
                  <a:close/>
                  <a:moveTo>
                    <a:pt x="487299" y="617696"/>
                  </a:moveTo>
                  <a:lnTo>
                    <a:pt x="356711" y="617696"/>
                  </a:lnTo>
                  <a:cubicBezTo>
                    <a:pt x="279749" y="617696"/>
                    <a:pt x="202787" y="617696"/>
                    <a:pt x="125825" y="617696"/>
                  </a:cubicBezTo>
                  <a:cubicBezTo>
                    <a:pt x="85153" y="617696"/>
                    <a:pt x="55055" y="592169"/>
                    <a:pt x="48387" y="552355"/>
                  </a:cubicBezTo>
                  <a:cubicBezTo>
                    <a:pt x="47720" y="548450"/>
                    <a:pt x="47625" y="544449"/>
                    <a:pt x="47625" y="540544"/>
                  </a:cubicBezTo>
                  <a:cubicBezTo>
                    <a:pt x="47625" y="492252"/>
                    <a:pt x="47625" y="444056"/>
                    <a:pt x="47530" y="395764"/>
                  </a:cubicBezTo>
                  <a:cubicBezTo>
                    <a:pt x="47530" y="391382"/>
                    <a:pt x="48959" y="388525"/>
                    <a:pt x="52007" y="385572"/>
                  </a:cubicBezTo>
                  <a:cubicBezTo>
                    <a:pt x="84677" y="353092"/>
                    <a:pt x="117158" y="320612"/>
                    <a:pt x="149638" y="287941"/>
                  </a:cubicBezTo>
                  <a:cubicBezTo>
                    <a:pt x="153162" y="284417"/>
                    <a:pt x="154972" y="283178"/>
                    <a:pt x="159258" y="287560"/>
                  </a:cubicBezTo>
                  <a:cubicBezTo>
                    <a:pt x="267557" y="396145"/>
                    <a:pt x="376047" y="504635"/>
                    <a:pt x="484537" y="613124"/>
                  </a:cubicBezTo>
                  <a:cubicBezTo>
                    <a:pt x="485680" y="614267"/>
                    <a:pt x="487013" y="615315"/>
                    <a:pt x="488347" y="616363"/>
                  </a:cubicBezTo>
                  <a:cubicBezTo>
                    <a:pt x="488061" y="616839"/>
                    <a:pt x="487680" y="617315"/>
                    <a:pt x="487394" y="617792"/>
                  </a:cubicBezTo>
                  <a:close/>
                  <a:moveTo>
                    <a:pt x="597503" y="593217"/>
                  </a:moveTo>
                  <a:cubicBezTo>
                    <a:pt x="587312" y="604171"/>
                    <a:pt x="574929" y="611410"/>
                    <a:pt x="560451" y="615220"/>
                  </a:cubicBezTo>
                  <a:cubicBezTo>
                    <a:pt x="556641" y="616172"/>
                    <a:pt x="554165" y="615791"/>
                    <a:pt x="551307" y="612934"/>
                  </a:cubicBezTo>
                  <a:cubicBezTo>
                    <a:pt x="505968" y="567404"/>
                    <a:pt x="460439" y="521875"/>
                    <a:pt x="414909" y="476536"/>
                  </a:cubicBezTo>
                  <a:cubicBezTo>
                    <a:pt x="412051" y="473678"/>
                    <a:pt x="411671" y="472250"/>
                    <a:pt x="414814" y="469201"/>
                  </a:cubicBezTo>
                  <a:cubicBezTo>
                    <a:pt x="440150" y="444151"/>
                    <a:pt x="465296" y="419005"/>
                    <a:pt x="490347" y="393668"/>
                  </a:cubicBezTo>
                  <a:cubicBezTo>
                    <a:pt x="493205" y="390811"/>
                    <a:pt x="494729" y="390335"/>
                    <a:pt x="497872" y="393478"/>
                  </a:cubicBezTo>
                  <a:cubicBezTo>
                    <a:pt x="536734" y="432625"/>
                    <a:pt x="575786" y="471583"/>
                    <a:pt x="614839" y="510540"/>
                  </a:cubicBezTo>
                  <a:cubicBezTo>
                    <a:pt x="616934" y="512636"/>
                    <a:pt x="617887" y="514731"/>
                    <a:pt x="617792" y="517684"/>
                  </a:cubicBezTo>
                  <a:cubicBezTo>
                    <a:pt x="617601" y="522637"/>
                    <a:pt x="617792" y="527590"/>
                    <a:pt x="617792" y="534734"/>
                  </a:cubicBezTo>
                  <a:cubicBezTo>
                    <a:pt x="619125" y="555498"/>
                    <a:pt x="613505" y="576167"/>
                    <a:pt x="597599" y="593312"/>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67" name="Google Shape;267;p34">
              <a:hlinkClick/>
            </p:cNvPr>
            <p:cNvSpPr/>
            <p:nvPr/>
          </p:nvSpPr>
          <p:spPr>
            <a:xfrm>
              <a:off x="6166578" y="3190683"/>
              <a:ext cx="166213" cy="166307"/>
            </a:xfrm>
            <a:custGeom>
              <a:rect b="b" l="l" r="r" t="t"/>
              <a:pathLst>
                <a:path extrusionOk="0" h="166307" w="166213">
                  <a:moveTo>
                    <a:pt x="83345" y="166307"/>
                  </a:moveTo>
                  <a:cubicBezTo>
                    <a:pt x="128589" y="166307"/>
                    <a:pt x="166022" y="129160"/>
                    <a:pt x="166213" y="83821"/>
                  </a:cubicBezTo>
                  <a:cubicBezTo>
                    <a:pt x="166403" y="37529"/>
                    <a:pt x="129351" y="191"/>
                    <a:pt x="83250" y="1"/>
                  </a:cubicBezTo>
                  <a:cubicBezTo>
                    <a:pt x="37911" y="-190"/>
                    <a:pt x="287" y="36958"/>
                    <a:pt x="2" y="82011"/>
                  </a:cubicBezTo>
                  <a:cubicBezTo>
                    <a:pt x="-284" y="128683"/>
                    <a:pt x="36863" y="166117"/>
                    <a:pt x="83345" y="166212"/>
                  </a:cubicBezTo>
                  <a:close/>
                  <a:moveTo>
                    <a:pt x="82869" y="47530"/>
                  </a:moveTo>
                  <a:cubicBezTo>
                    <a:pt x="102681" y="47530"/>
                    <a:pt x="118778" y="63628"/>
                    <a:pt x="118683" y="83344"/>
                  </a:cubicBezTo>
                  <a:cubicBezTo>
                    <a:pt x="118683" y="102775"/>
                    <a:pt x="102681" y="118682"/>
                    <a:pt x="83250" y="118777"/>
                  </a:cubicBezTo>
                  <a:cubicBezTo>
                    <a:pt x="63533" y="118777"/>
                    <a:pt x="47436" y="102775"/>
                    <a:pt x="47436" y="82963"/>
                  </a:cubicBezTo>
                  <a:cubicBezTo>
                    <a:pt x="47436" y="63628"/>
                    <a:pt x="63533" y="47530"/>
                    <a:pt x="82869" y="47530"/>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268" name="Google Shape;268;p34">
            <a:hlinkClick/>
          </p:cNvPr>
          <p:cNvSpPr txBox="1"/>
          <p:nvPr/>
        </p:nvSpPr>
        <p:spPr>
          <a:xfrm>
            <a:off x="651992" y="3628161"/>
            <a:ext cx="534041"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Pricing</a:t>
            </a:r>
            <a:endParaRPr sz="1100"/>
          </a:p>
        </p:txBody>
      </p:sp>
      <p:grpSp>
        <p:nvGrpSpPr>
          <p:cNvPr id="269" name="Google Shape;269;p34"/>
          <p:cNvGrpSpPr/>
          <p:nvPr/>
        </p:nvGrpSpPr>
        <p:grpSpPr>
          <a:xfrm>
            <a:off x="323491" y="3647789"/>
            <a:ext cx="155748" cy="155800"/>
            <a:chOff x="6124575" y="3380359"/>
            <a:chExt cx="468618" cy="468774"/>
          </a:xfrm>
        </p:grpSpPr>
        <p:sp>
          <p:nvSpPr>
            <p:cNvPr id="270" name="Google Shape;270;p34">
              <a:hlinkClick/>
            </p:cNvPr>
            <p:cNvSpPr/>
            <p:nvPr/>
          </p:nvSpPr>
          <p:spPr>
            <a:xfrm>
              <a:off x="6124575" y="3380359"/>
              <a:ext cx="468618" cy="468774"/>
            </a:xfrm>
            <a:custGeom>
              <a:rect b="b" l="l" r="r" t="t"/>
              <a:pathLst>
                <a:path extrusionOk="0" h="468774" w="468618">
                  <a:moveTo>
                    <a:pt x="468523" y="56377"/>
                  </a:moveTo>
                  <a:cubicBezTo>
                    <a:pt x="468523" y="53329"/>
                    <a:pt x="468523" y="50186"/>
                    <a:pt x="467951" y="47138"/>
                  </a:cubicBezTo>
                  <a:cubicBezTo>
                    <a:pt x="463094" y="18849"/>
                    <a:pt x="441567" y="466"/>
                    <a:pt x="412706" y="85"/>
                  </a:cubicBezTo>
                  <a:cubicBezTo>
                    <a:pt x="391561" y="-106"/>
                    <a:pt x="370415" y="85"/>
                    <a:pt x="349270" y="85"/>
                  </a:cubicBezTo>
                  <a:cubicBezTo>
                    <a:pt x="329744" y="85"/>
                    <a:pt x="310217" y="85"/>
                    <a:pt x="290691" y="85"/>
                  </a:cubicBezTo>
                  <a:cubicBezTo>
                    <a:pt x="259640" y="-106"/>
                    <a:pt x="233446" y="10943"/>
                    <a:pt x="211538" y="32946"/>
                  </a:cubicBezTo>
                  <a:cubicBezTo>
                    <a:pt x="146959" y="97716"/>
                    <a:pt x="82379" y="162391"/>
                    <a:pt x="17800" y="227065"/>
                  </a:cubicBezTo>
                  <a:cubicBezTo>
                    <a:pt x="-5917" y="250878"/>
                    <a:pt x="-5917" y="284120"/>
                    <a:pt x="17705" y="307837"/>
                  </a:cubicBezTo>
                  <a:cubicBezTo>
                    <a:pt x="65234" y="355558"/>
                    <a:pt x="112859" y="403183"/>
                    <a:pt x="160484" y="450808"/>
                  </a:cubicBezTo>
                  <a:cubicBezTo>
                    <a:pt x="184392" y="474715"/>
                    <a:pt x="217539" y="474811"/>
                    <a:pt x="241542" y="450808"/>
                  </a:cubicBezTo>
                  <a:cubicBezTo>
                    <a:pt x="306407" y="386133"/>
                    <a:pt x="371177" y="321363"/>
                    <a:pt x="435947" y="256688"/>
                  </a:cubicBezTo>
                  <a:cubicBezTo>
                    <a:pt x="457664" y="234971"/>
                    <a:pt x="468713" y="208777"/>
                    <a:pt x="468618" y="177916"/>
                  </a:cubicBezTo>
                  <a:cubicBezTo>
                    <a:pt x="468523" y="137435"/>
                    <a:pt x="468618" y="96859"/>
                    <a:pt x="468618" y="56377"/>
                  </a:cubicBezTo>
                  <a:close/>
                  <a:moveTo>
                    <a:pt x="409944" y="230875"/>
                  </a:moveTo>
                  <a:cubicBezTo>
                    <a:pt x="345174" y="295455"/>
                    <a:pt x="280595" y="360034"/>
                    <a:pt x="215920" y="424709"/>
                  </a:cubicBezTo>
                  <a:cubicBezTo>
                    <a:pt x="206014" y="434615"/>
                    <a:pt x="196013" y="434615"/>
                    <a:pt x="186202" y="424709"/>
                  </a:cubicBezTo>
                  <a:cubicBezTo>
                    <a:pt x="139053" y="377560"/>
                    <a:pt x="92000" y="330316"/>
                    <a:pt x="44851" y="283168"/>
                  </a:cubicBezTo>
                  <a:cubicBezTo>
                    <a:pt x="33707" y="272023"/>
                    <a:pt x="33802" y="262879"/>
                    <a:pt x="44851" y="251735"/>
                  </a:cubicBezTo>
                  <a:cubicBezTo>
                    <a:pt x="108764" y="187727"/>
                    <a:pt x="172676" y="123814"/>
                    <a:pt x="236494" y="59711"/>
                  </a:cubicBezTo>
                  <a:cubicBezTo>
                    <a:pt x="252020" y="44090"/>
                    <a:pt x="270403" y="36375"/>
                    <a:pt x="292406" y="36565"/>
                  </a:cubicBezTo>
                  <a:cubicBezTo>
                    <a:pt x="331744" y="36756"/>
                    <a:pt x="371082" y="36565"/>
                    <a:pt x="410516" y="36565"/>
                  </a:cubicBezTo>
                  <a:cubicBezTo>
                    <a:pt x="425184" y="36565"/>
                    <a:pt x="432233" y="43709"/>
                    <a:pt x="432233" y="58473"/>
                  </a:cubicBezTo>
                  <a:cubicBezTo>
                    <a:pt x="432233" y="78666"/>
                    <a:pt x="432233" y="98859"/>
                    <a:pt x="432233" y="118957"/>
                  </a:cubicBezTo>
                  <a:cubicBezTo>
                    <a:pt x="432233" y="138292"/>
                    <a:pt x="432233" y="157628"/>
                    <a:pt x="432233" y="177059"/>
                  </a:cubicBezTo>
                  <a:cubicBezTo>
                    <a:pt x="432233" y="198109"/>
                    <a:pt x="424994" y="216016"/>
                    <a:pt x="410039" y="230875"/>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71" name="Google Shape;271;p34">
              <a:hlinkClick/>
            </p:cNvPr>
            <p:cNvSpPr/>
            <p:nvPr/>
          </p:nvSpPr>
          <p:spPr>
            <a:xfrm>
              <a:off x="6405646" y="3456453"/>
              <a:ext cx="109824" cy="109728"/>
            </a:xfrm>
            <a:custGeom>
              <a:rect b="b" l="l" r="r" t="t"/>
              <a:pathLst>
                <a:path extrusionOk="0" h="109728" w="109824">
                  <a:moveTo>
                    <a:pt x="55055" y="0"/>
                  </a:moveTo>
                  <a:cubicBezTo>
                    <a:pt x="24765" y="-95"/>
                    <a:pt x="95" y="24480"/>
                    <a:pt x="0" y="54674"/>
                  </a:cubicBezTo>
                  <a:cubicBezTo>
                    <a:pt x="0" y="84868"/>
                    <a:pt x="24575" y="109633"/>
                    <a:pt x="54769" y="109728"/>
                  </a:cubicBezTo>
                  <a:cubicBezTo>
                    <a:pt x="85058" y="109728"/>
                    <a:pt x="109633" y="85344"/>
                    <a:pt x="109823" y="55055"/>
                  </a:cubicBezTo>
                  <a:cubicBezTo>
                    <a:pt x="110014" y="24861"/>
                    <a:pt x="85344" y="191"/>
                    <a:pt x="55055" y="96"/>
                  </a:cubicBezTo>
                  <a:close/>
                  <a:moveTo>
                    <a:pt x="54673" y="73152"/>
                  </a:moveTo>
                  <a:cubicBezTo>
                    <a:pt x="44577" y="72962"/>
                    <a:pt x="36576" y="64675"/>
                    <a:pt x="36671" y="54579"/>
                  </a:cubicBezTo>
                  <a:cubicBezTo>
                    <a:pt x="36766" y="44482"/>
                    <a:pt x="45053" y="36386"/>
                    <a:pt x="55150" y="36481"/>
                  </a:cubicBezTo>
                  <a:cubicBezTo>
                    <a:pt x="65151" y="36576"/>
                    <a:pt x="73247" y="44958"/>
                    <a:pt x="73152" y="55055"/>
                  </a:cubicBezTo>
                  <a:cubicBezTo>
                    <a:pt x="73057" y="65151"/>
                    <a:pt x="64675" y="73248"/>
                    <a:pt x="54673" y="73152"/>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272" name="Google Shape;272;p34">
            <a:hlinkClick/>
          </p:cNvPr>
          <p:cNvSpPr txBox="1"/>
          <p:nvPr/>
        </p:nvSpPr>
        <p:spPr>
          <a:xfrm>
            <a:off x="651992" y="3967736"/>
            <a:ext cx="780502" cy="207749"/>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rgbClr val="B4B5B2"/>
                </a:solidFill>
                <a:latin typeface="Poppins Medium"/>
                <a:ea typeface="Poppins Medium"/>
                <a:cs typeface="Poppins Medium"/>
                <a:sym typeface="Poppins Medium"/>
              </a:rPr>
              <a:t>Contact Us</a:t>
            </a:r>
            <a:endParaRPr sz="1100"/>
          </a:p>
        </p:txBody>
      </p:sp>
      <p:sp>
        <p:nvSpPr>
          <p:cNvPr id="273" name="Google Shape;273;p34">
            <a:hlinkClick/>
          </p:cNvPr>
          <p:cNvSpPr/>
          <p:nvPr/>
        </p:nvSpPr>
        <p:spPr>
          <a:xfrm>
            <a:off x="327197" y="3969701"/>
            <a:ext cx="148874" cy="148865"/>
          </a:xfrm>
          <a:custGeom>
            <a:rect b="b" l="l" r="r" t="t"/>
            <a:pathLst>
              <a:path extrusionOk="0" h="692149" w="692188">
                <a:moveTo>
                  <a:pt x="676275" y="478060"/>
                </a:moveTo>
                <a:cubicBezTo>
                  <a:pt x="606266" y="450056"/>
                  <a:pt x="536258" y="422053"/>
                  <a:pt x="466154" y="394049"/>
                </a:cubicBezTo>
                <a:cubicBezTo>
                  <a:pt x="450247" y="387668"/>
                  <a:pt x="440531" y="392049"/>
                  <a:pt x="434150" y="407956"/>
                </a:cubicBezTo>
                <a:cubicBezTo>
                  <a:pt x="423005" y="435864"/>
                  <a:pt x="411575" y="463677"/>
                  <a:pt x="400907" y="491871"/>
                </a:cubicBezTo>
                <a:cubicBezTo>
                  <a:pt x="398431" y="498443"/>
                  <a:pt x="395288" y="499491"/>
                  <a:pt x="389096" y="498729"/>
                </a:cubicBezTo>
                <a:cubicBezTo>
                  <a:pt x="342138" y="493205"/>
                  <a:pt x="300609" y="475393"/>
                  <a:pt x="265462" y="443675"/>
                </a:cubicBezTo>
                <a:cubicBezTo>
                  <a:pt x="223456" y="405765"/>
                  <a:pt x="199739" y="358235"/>
                  <a:pt x="193453" y="302038"/>
                </a:cubicBezTo>
                <a:cubicBezTo>
                  <a:pt x="192881" y="296609"/>
                  <a:pt x="194024" y="293942"/>
                  <a:pt x="199644" y="291751"/>
                </a:cubicBezTo>
                <a:cubicBezTo>
                  <a:pt x="227933" y="280892"/>
                  <a:pt x="255937" y="269462"/>
                  <a:pt x="284131" y="258223"/>
                </a:cubicBezTo>
                <a:cubicBezTo>
                  <a:pt x="300323" y="251746"/>
                  <a:pt x="304514" y="242030"/>
                  <a:pt x="298037" y="225647"/>
                </a:cubicBezTo>
                <a:cubicBezTo>
                  <a:pt x="270415" y="156686"/>
                  <a:pt x="242697" y="87725"/>
                  <a:pt x="215360" y="18669"/>
                </a:cubicBezTo>
                <a:cubicBezTo>
                  <a:pt x="211931" y="10096"/>
                  <a:pt x="207645" y="3239"/>
                  <a:pt x="198787" y="0"/>
                </a:cubicBezTo>
                <a:lnTo>
                  <a:pt x="192024" y="0"/>
                </a:lnTo>
                <a:cubicBezTo>
                  <a:pt x="189357" y="2000"/>
                  <a:pt x="186595" y="2191"/>
                  <a:pt x="183928" y="0"/>
                </a:cubicBezTo>
                <a:lnTo>
                  <a:pt x="174498" y="0"/>
                </a:lnTo>
                <a:cubicBezTo>
                  <a:pt x="167069" y="1619"/>
                  <a:pt x="159353" y="953"/>
                  <a:pt x="151924" y="2858"/>
                </a:cubicBezTo>
                <a:cubicBezTo>
                  <a:pt x="86582" y="18860"/>
                  <a:pt x="40291" y="57531"/>
                  <a:pt x="13335" y="119063"/>
                </a:cubicBezTo>
                <a:cubicBezTo>
                  <a:pt x="5810" y="136303"/>
                  <a:pt x="1524" y="154400"/>
                  <a:pt x="0" y="173069"/>
                </a:cubicBezTo>
                <a:lnTo>
                  <a:pt x="0" y="181166"/>
                </a:lnTo>
                <a:cubicBezTo>
                  <a:pt x="1143" y="183833"/>
                  <a:pt x="1143" y="186595"/>
                  <a:pt x="0" y="189262"/>
                </a:cubicBezTo>
                <a:lnTo>
                  <a:pt x="0" y="198692"/>
                </a:lnTo>
                <a:cubicBezTo>
                  <a:pt x="1143" y="201835"/>
                  <a:pt x="1143" y="204978"/>
                  <a:pt x="0" y="208121"/>
                </a:cubicBezTo>
                <a:lnTo>
                  <a:pt x="0" y="212217"/>
                </a:lnTo>
                <a:cubicBezTo>
                  <a:pt x="953" y="213074"/>
                  <a:pt x="667" y="214122"/>
                  <a:pt x="667" y="215170"/>
                </a:cubicBezTo>
                <a:cubicBezTo>
                  <a:pt x="667" y="215932"/>
                  <a:pt x="667" y="216789"/>
                  <a:pt x="667" y="217551"/>
                </a:cubicBezTo>
                <a:cubicBezTo>
                  <a:pt x="667" y="218313"/>
                  <a:pt x="667" y="219170"/>
                  <a:pt x="667" y="219932"/>
                </a:cubicBezTo>
                <a:cubicBezTo>
                  <a:pt x="667" y="220980"/>
                  <a:pt x="857" y="222123"/>
                  <a:pt x="0" y="222885"/>
                </a:cubicBezTo>
                <a:lnTo>
                  <a:pt x="0" y="228314"/>
                </a:lnTo>
                <a:cubicBezTo>
                  <a:pt x="2477" y="229553"/>
                  <a:pt x="1334" y="231934"/>
                  <a:pt x="1429" y="233648"/>
                </a:cubicBezTo>
                <a:cubicBezTo>
                  <a:pt x="7239" y="300990"/>
                  <a:pt x="24479" y="365189"/>
                  <a:pt x="56769" y="424625"/>
                </a:cubicBezTo>
                <a:cubicBezTo>
                  <a:pt x="132017" y="563213"/>
                  <a:pt x="246983" y="649605"/>
                  <a:pt x="401479" y="682371"/>
                </a:cubicBezTo>
                <a:cubicBezTo>
                  <a:pt x="439674" y="690467"/>
                  <a:pt x="478536" y="694373"/>
                  <a:pt x="517589" y="690848"/>
                </a:cubicBezTo>
                <a:cubicBezTo>
                  <a:pt x="614267" y="682276"/>
                  <a:pt x="690848" y="599218"/>
                  <a:pt x="692182" y="501968"/>
                </a:cubicBezTo>
                <a:cubicBezTo>
                  <a:pt x="692372" y="488537"/>
                  <a:pt x="688562" y="482632"/>
                  <a:pt x="676180" y="477679"/>
                </a:cubicBezTo>
                <a:close/>
                <a:moveTo>
                  <a:pt x="650367" y="520065"/>
                </a:moveTo>
                <a:cubicBezTo>
                  <a:pt x="642366" y="579215"/>
                  <a:pt x="596837" y="630936"/>
                  <a:pt x="538925" y="646271"/>
                </a:cubicBezTo>
                <a:cubicBezTo>
                  <a:pt x="523399" y="650367"/>
                  <a:pt x="507587" y="652272"/>
                  <a:pt x="493014" y="651701"/>
                </a:cubicBezTo>
                <a:cubicBezTo>
                  <a:pt x="292418" y="650653"/>
                  <a:pt x="113348" y="513683"/>
                  <a:pt x="58103" y="320421"/>
                </a:cubicBezTo>
                <a:cubicBezTo>
                  <a:pt x="46387" y="279273"/>
                  <a:pt x="40481" y="237268"/>
                  <a:pt x="40577" y="194405"/>
                </a:cubicBezTo>
                <a:cubicBezTo>
                  <a:pt x="40672" y="117920"/>
                  <a:pt x="95726" y="53912"/>
                  <a:pt x="171164" y="42101"/>
                </a:cubicBezTo>
                <a:cubicBezTo>
                  <a:pt x="177641" y="41053"/>
                  <a:pt x="181261" y="41910"/>
                  <a:pt x="184023" y="49149"/>
                </a:cubicBezTo>
                <a:cubicBezTo>
                  <a:pt x="206407" y="106204"/>
                  <a:pt x="229267" y="163163"/>
                  <a:pt x="252222" y="219932"/>
                </a:cubicBezTo>
                <a:cubicBezTo>
                  <a:pt x="254318" y="225076"/>
                  <a:pt x="253651" y="226790"/>
                  <a:pt x="248317" y="228886"/>
                </a:cubicBezTo>
                <a:cubicBezTo>
                  <a:pt x="221266" y="239268"/>
                  <a:pt x="194501" y="250222"/>
                  <a:pt x="167545" y="260985"/>
                </a:cubicBezTo>
                <a:cubicBezTo>
                  <a:pt x="156305" y="265462"/>
                  <a:pt x="151638" y="271939"/>
                  <a:pt x="152114" y="283559"/>
                </a:cubicBezTo>
                <a:cubicBezTo>
                  <a:pt x="156877" y="392906"/>
                  <a:pt x="208979" y="471202"/>
                  <a:pt x="307467" y="518255"/>
                </a:cubicBezTo>
                <a:cubicBezTo>
                  <a:pt x="339757" y="533686"/>
                  <a:pt x="374523" y="539877"/>
                  <a:pt x="410242" y="540163"/>
                </a:cubicBezTo>
                <a:cubicBezTo>
                  <a:pt x="420719" y="540163"/>
                  <a:pt x="427292" y="534543"/>
                  <a:pt x="431101" y="525018"/>
                </a:cubicBezTo>
                <a:cubicBezTo>
                  <a:pt x="441865" y="497872"/>
                  <a:pt x="452819" y="470821"/>
                  <a:pt x="463487" y="443675"/>
                </a:cubicBezTo>
                <a:cubicBezTo>
                  <a:pt x="465392" y="438912"/>
                  <a:pt x="467011" y="437864"/>
                  <a:pt x="471964" y="439865"/>
                </a:cubicBezTo>
                <a:cubicBezTo>
                  <a:pt x="529019" y="462915"/>
                  <a:pt x="586073" y="485775"/>
                  <a:pt x="643319" y="508349"/>
                </a:cubicBezTo>
                <a:cubicBezTo>
                  <a:pt x="649510" y="510826"/>
                  <a:pt x="651129" y="513683"/>
                  <a:pt x="650272" y="520065"/>
                </a:cubicBez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74" name="Google Shape;274;p34"/>
          <p:cNvSpPr txBox="1"/>
          <p:nvPr/>
        </p:nvSpPr>
        <p:spPr>
          <a:xfrm>
            <a:off x="2412525" y="792300"/>
            <a:ext cx="41775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Business Context</a:t>
            </a:r>
            <a:endParaRPr sz="1100"/>
          </a:p>
        </p:txBody>
      </p:sp>
      <p:sp>
        <p:nvSpPr>
          <p:cNvPr id="275" name="Google Shape;275;p34"/>
          <p:cNvSpPr/>
          <p:nvPr/>
        </p:nvSpPr>
        <p:spPr>
          <a:xfrm>
            <a:off x="3671762" y="3037295"/>
            <a:ext cx="6072" cy="643"/>
          </a:xfrm>
          <a:custGeom>
            <a:rect b="b" l="l" r="r" t="t"/>
            <a:pathLst>
              <a:path extrusionOk="0" h="857" w="8096">
                <a:moveTo>
                  <a:pt x="8096" y="0"/>
                </a:moveTo>
                <a:lnTo>
                  <a:pt x="0" y="0"/>
                </a:lnTo>
                <a:cubicBezTo>
                  <a:pt x="2667" y="1143"/>
                  <a:pt x="5429" y="1143"/>
                  <a:pt x="8096" y="0"/>
                </a:cubicBezTo>
                <a:close/>
              </a:path>
            </a:pathLst>
          </a:custGeom>
          <a:solidFill>
            <a:srgbClr val="19191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76" name="Google Shape;276;p34"/>
          <p:cNvSpPr/>
          <p:nvPr/>
        </p:nvSpPr>
        <p:spPr>
          <a:xfrm>
            <a:off x="3671762" y="3037295"/>
            <a:ext cx="6072" cy="1179"/>
          </a:xfrm>
          <a:custGeom>
            <a:rect b="b" l="l" r="r" t="t"/>
            <a:pathLst>
              <a:path extrusionOk="0" h="1572" w="8096">
                <a:moveTo>
                  <a:pt x="8096" y="0"/>
                </a:moveTo>
                <a:cubicBezTo>
                  <a:pt x="5429" y="1143"/>
                  <a:pt x="2667" y="1143"/>
                  <a:pt x="0" y="0"/>
                </a:cubicBezTo>
                <a:cubicBezTo>
                  <a:pt x="2667" y="2191"/>
                  <a:pt x="5429" y="2000"/>
                  <a:pt x="8096" y="0"/>
                </a:cubicBezTo>
                <a:close/>
              </a:path>
            </a:pathLst>
          </a:custGeom>
          <a:solidFill>
            <a:srgbClr val="191919"/>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77" name="Google Shape;277;p34"/>
          <p:cNvSpPr txBox="1"/>
          <p:nvPr/>
        </p:nvSpPr>
        <p:spPr>
          <a:xfrm>
            <a:off x="2412514" y="1604118"/>
            <a:ext cx="6431400" cy="2470500"/>
          </a:xfrm>
          <a:prstGeom prst="rect">
            <a:avLst/>
          </a:prstGeom>
          <a:noFill/>
          <a:ln>
            <a:noFill/>
          </a:ln>
        </p:spPr>
        <p:txBody>
          <a:bodyPr anchorCtr="0" anchor="t" bIns="34275" lIns="68575" spcFirstLastPara="1" rIns="68575" wrap="square" tIns="34275">
            <a:spAutoFit/>
          </a:bodyPr>
          <a:lstStyle/>
          <a:p>
            <a:pPr indent="0" lvl="0" marL="0" marR="0" rtl="0" algn="l">
              <a:lnSpc>
                <a:spcPct val="150000"/>
              </a:lnSpc>
              <a:spcBef>
                <a:spcPts val="0"/>
              </a:spcBef>
              <a:spcAft>
                <a:spcPts val="0"/>
              </a:spcAft>
              <a:buNone/>
            </a:pPr>
            <a:r>
              <a:rPr lang="en-GB" sz="1200">
                <a:solidFill>
                  <a:schemeClr val="lt1"/>
                </a:solidFill>
                <a:latin typeface="Open Sans"/>
                <a:ea typeface="Open Sans"/>
                <a:cs typeface="Open Sans"/>
                <a:sym typeface="Open Sans"/>
              </a:rPr>
              <a:t>Spotify is a </a:t>
            </a:r>
            <a:r>
              <a:rPr b="1" lang="en-GB" sz="1200">
                <a:solidFill>
                  <a:schemeClr val="lt1"/>
                </a:solidFill>
                <a:latin typeface="Open Sans"/>
                <a:ea typeface="Open Sans"/>
                <a:cs typeface="Open Sans"/>
                <a:sym typeface="Open Sans"/>
              </a:rPr>
              <a:t>digital</a:t>
            </a:r>
            <a:r>
              <a:rPr lang="en-GB" sz="1200">
                <a:solidFill>
                  <a:schemeClr val="lt1"/>
                </a:solidFill>
                <a:latin typeface="Open Sans"/>
                <a:ea typeface="Open Sans"/>
                <a:cs typeface="Open Sans"/>
                <a:sym typeface="Open Sans"/>
              </a:rPr>
              <a:t> </a:t>
            </a:r>
            <a:r>
              <a:rPr b="1" lang="en-GB" sz="1200">
                <a:solidFill>
                  <a:schemeClr val="lt1"/>
                </a:solidFill>
                <a:latin typeface="Open Sans"/>
                <a:ea typeface="Open Sans"/>
                <a:cs typeface="Open Sans"/>
                <a:sym typeface="Open Sans"/>
              </a:rPr>
              <a:t>music</a:t>
            </a:r>
            <a:r>
              <a:rPr lang="en-GB" sz="1200">
                <a:solidFill>
                  <a:schemeClr val="lt1"/>
                </a:solidFill>
                <a:latin typeface="Open Sans"/>
                <a:ea typeface="Open Sans"/>
                <a:cs typeface="Open Sans"/>
                <a:sym typeface="Open Sans"/>
              </a:rPr>
              <a:t> </a:t>
            </a:r>
            <a:r>
              <a:rPr b="1" lang="en-GB" sz="1200">
                <a:solidFill>
                  <a:schemeClr val="lt1"/>
                </a:solidFill>
                <a:latin typeface="Open Sans"/>
                <a:ea typeface="Open Sans"/>
                <a:cs typeface="Open Sans"/>
                <a:sym typeface="Open Sans"/>
              </a:rPr>
              <a:t>service</a:t>
            </a:r>
            <a:r>
              <a:rPr lang="en-GB" sz="1200">
                <a:solidFill>
                  <a:schemeClr val="lt1"/>
                </a:solidFill>
                <a:latin typeface="Open Sans"/>
                <a:ea typeface="Open Sans"/>
                <a:cs typeface="Open Sans"/>
                <a:sym typeface="Open Sans"/>
              </a:rPr>
              <a:t> that gives users access to millions of songs throughout their day-day lives. Our database is </a:t>
            </a:r>
            <a:r>
              <a:rPr lang="en-GB" sz="1200">
                <a:solidFill>
                  <a:schemeClr val="lt1"/>
                </a:solidFill>
                <a:latin typeface="Open Sans"/>
                <a:ea typeface="Open Sans"/>
                <a:cs typeface="Open Sans"/>
                <a:sym typeface="Open Sans"/>
              </a:rPr>
              <a:t>modeled after Spotify in order to provide insights into </a:t>
            </a:r>
            <a:r>
              <a:rPr b="1" lang="en-GB" sz="1200">
                <a:solidFill>
                  <a:schemeClr val="lt1"/>
                </a:solidFill>
                <a:latin typeface="Open Sans"/>
                <a:ea typeface="Open Sans"/>
                <a:cs typeface="Open Sans"/>
                <a:sym typeface="Open Sans"/>
              </a:rPr>
              <a:t>both users and artists </a:t>
            </a:r>
            <a:r>
              <a:rPr lang="en-GB" sz="1200">
                <a:solidFill>
                  <a:schemeClr val="lt1"/>
                </a:solidFill>
                <a:latin typeface="Open Sans"/>
                <a:ea typeface="Open Sans"/>
                <a:cs typeface="Open Sans"/>
                <a:sym typeface="Open Sans"/>
              </a:rPr>
              <a:t>within their music platforms and listening experiences </a:t>
            </a:r>
            <a:endParaRPr sz="1200">
              <a:solidFill>
                <a:schemeClr val="lt1"/>
              </a:solidFill>
              <a:latin typeface="Open Sans"/>
              <a:ea typeface="Open Sans"/>
              <a:cs typeface="Open Sans"/>
              <a:sym typeface="Open Sans"/>
            </a:endParaRPr>
          </a:p>
          <a:p>
            <a:pPr indent="0" lvl="0" marL="0" marR="0" rtl="0" algn="l">
              <a:lnSpc>
                <a:spcPct val="150000"/>
              </a:lnSpc>
              <a:spcBef>
                <a:spcPts val="0"/>
              </a:spcBef>
              <a:spcAft>
                <a:spcPts val="0"/>
              </a:spcAft>
              <a:buNone/>
            </a:pPr>
            <a:r>
              <a:t/>
            </a:r>
            <a:endParaRPr sz="1200">
              <a:solidFill>
                <a:schemeClr val="lt1"/>
              </a:solidFill>
              <a:latin typeface="Open Sans"/>
              <a:ea typeface="Open Sans"/>
              <a:cs typeface="Open Sans"/>
              <a:sym typeface="Open Sans"/>
            </a:endParaRPr>
          </a:p>
          <a:p>
            <a:pPr indent="0" lvl="0" marL="0" marR="0" rtl="0" algn="l">
              <a:lnSpc>
                <a:spcPct val="150000"/>
              </a:lnSpc>
              <a:spcBef>
                <a:spcPts val="0"/>
              </a:spcBef>
              <a:spcAft>
                <a:spcPts val="0"/>
              </a:spcAft>
              <a:buNone/>
            </a:pPr>
            <a:r>
              <a:rPr lang="en-GB" sz="1200" u="sng">
                <a:solidFill>
                  <a:schemeClr val="lt1"/>
                </a:solidFill>
                <a:latin typeface="Open Sans"/>
                <a:ea typeface="Open Sans"/>
                <a:cs typeface="Open Sans"/>
                <a:sym typeface="Open Sans"/>
              </a:rPr>
              <a:t>Our Goals:</a:t>
            </a:r>
            <a:endParaRPr sz="1200" u="sng">
              <a:solidFill>
                <a:schemeClr val="lt1"/>
              </a:solidFill>
              <a:latin typeface="Open Sans"/>
              <a:ea typeface="Open Sans"/>
              <a:cs typeface="Open Sans"/>
              <a:sym typeface="Open Sans"/>
            </a:endParaRPr>
          </a:p>
          <a:p>
            <a:pPr indent="-304800" lvl="0" marL="457200" marR="0" rtl="0" algn="l">
              <a:lnSpc>
                <a:spcPct val="150000"/>
              </a:lnSpc>
              <a:spcBef>
                <a:spcPts val="0"/>
              </a:spcBef>
              <a:spcAft>
                <a:spcPts val="0"/>
              </a:spcAft>
              <a:buClr>
                <a:schemeClr val="lt1"/>
              </a:buClr>
              <a:buSzPts val="1200"/>
              <a:buFont typeface="Open Sans"/>
              <a:buChar char="-"/>
            </a:pPr>
            <a:r>
              <a:rPr i="1" lang="en-GB" sz="1200">
                <a:solidFill>
                  <a:schemeClr val="lt1"/>
                </a:solidFill>
                <a:latin typeface="Open Sans"/>
                <a:ea typeface="Open Sans"/>
                <a:cs typeface="Open Sans"/>
                <a:sym typeface="Open Sans"/>
              </a:rPr>
              <a:t>Track user </a:t>
            </a:r>
            <a:r>
              <a:rPr i="1" lang="en-GB" sz="1200">
                <a:solidFill>
                  <a:schemeClr val="lt1"/>
                </a:solidFill>
                <a:latin typeface="Open Sans"/>
                <a:ea typeface="Open Sans"/>
                <a:cs typeface="Open Sans"/>
                <a:sym typeface="Open Sans"/>
              </a:rPr>
              <a:t>engagement </a:t>
            </a:r>
            <a:endParaRPr i="1" sz="1200">
              <a:solidFill>
                <a:schemeClr val="lt1"/>
              </a:solidFill>
              <a:latin typeface="Open Sans"/>
              <a:ea typeface="Open Sans"/>
              <a:cs typeface="Open Sans"/>
              <a:sym typeface="Open Sans"/>
            </a:endParaRPr>
          </a:p>
          <a:p>
            <a:pPr indent="-304800" lvl="0" marL="457200" marR="0" rtl="0" algn="l">
              <a:lnSpc>
                <a:spcPct val="150000"/>
              </a:lnSpc>
              <a:spcBef>
                <a:spcPts val="0"/>
              </a:spcBef>
              <a:spcAft>
                <a:spcPts val="0"/>
              </a:spcAft>
              <a:buClr>
                <a:schemeClr val="lt1"/>
              </a:buClr>
              <a:buSzPts val="1200"/>
              <a:buFont typeface="Open Sans"/>
              <a:buChar char="-"/>
            </a:pPr>
            <a:r>
              <a:rPr i="1" lang="en-GB" sz="1200">
                <a:solidFill>
                  <a:schemeClr val="lt1"/>
                </a:solidFill>
                <a:latin typeface="Open Sans"/>
                <a:ea typeface="Open Sans"/>
                <a:cs typeface="Open Sans"/>
                <a:sym typeface="Open Sans"/>
              </a:rPr>
              <a:t>Curate playlists and mixes</a:t>
            </a:r>
            <a:endParaRPr i="1" sz="1200">
              <a:solidFill>
                <a:schemeClr val="lt1"/>
              </a:solidFill>
              <a:latin typeface="Open Sans"/>
              <a:ea typeface="Open Sans"/>
              <a:cs typeface="Open Sans"/>
              <a:sym typeface="Open Sans"/>
            </a:endParaRPr>
          </a:p>
          <a:p>
            <a:pPr indent="-304800" lvl="0" marL="457200" marR="0" rtl="0" algn="l">
              <a:lnSpc>
                <a:spcPct val="150000"/>
              </a:lnSpc>
              <a:spcBef>
                <a:spcPts val="0"/>
              </a:spcBef>
              <a:spcAft>
                <a:spcPts val="0"/>
              </a:spcAft>
              <a:buClr>
                <a:schemeClr val="lt1"/>
              </a:buClr>
              <a:buSzPts val="1200"/>
              <a:buFont typeface="Open Sans"/>
              <a:buChar char="-"/>
            </a:pPr>
            <a:r>
              <a:rPr i="1" lang="en-GB" sz="1200">
                <a:solidFill>
                  <a:schemeClr val="lt1"/>
                </a:solidFill>
                <a:latin typeface="Open Sans"/>
                <a:ea typeface="Open Sans"/>
                <a:cs typeface="Open Sans"/>
                <a:sym typeface="Open Sans"/>
              </a:rPr>
              <a:t>Increase Artist popularity &amp; audience reach</a:t>
            </a:r>
            <a:endParaRPr i="1" sz="1200">
              <a:solidFill>
                <a:schemeClr val="lt1"/>
              </a:solidFill>
              <a:latin typeface="Open Sans"/>
              <a:ea typeface="Open Sans"/>
              <a:cs typeface="Open Sans"/>
              <a:sym typeface="Open Sans"/>
            </a:endParaRPr>
          </a:p>
          <a:p>
            <a:pPr indent="-304800" lvl="0" marL="457200" marR="0" rtl="0" algn="l">
              <a:lnSpc>
                <a:spcPct val="150000"/>
              </a:lnSpc>
              <a:spcBef>
                <a:spcPts val="0"/>
              </a:spcBef>
              <a:spcAft>
                <a:spcPts val="0"/>
              </a:spcAft>
              <a:buClr>
                <a:schemeClr val="lt1"/>
              </a:buClr>
              <a:buSzPts val="1200"/>
              <a:buFont typeface="Open Sans"/>
              <a:buChar char="-"/>
            </a:pPr>
            <a:r>
              <a:rPr i="1" lang="en-GB" sz="1200">
                <a:solidFill>
                  <a:schemeClr val="lt1"/>
                </a:solidFill>
                <a:latin typeface="Open Sans"/>
                <a:ea typeface="Open Sans"/>
                <a:cs typeface="Open Sans"/>
                <a:sym typeface="Open Sans"/>
              </a:rPr>
              <a:t>Optimize subscription plans and ads</a:t>
            </a:r>
            <a:endParaRPr i="1" sz="1200">
              <a:solidFill>
                <a:schemeClr val="lt1"/>
              </a:solidFill>
              <a:latin typeface="Open Sans"/>
              <a:ea typeface="Open Sans"/>
              <a:cs typeface="Open Sans"/>
              <a:sym typeface="Open Sans"/>
            </a:endParaRPr>
          </a:p>
        </p:txBody>
      </p:sp>
      <p:grpSp>
        <p:nvGrpSpPr>
          <p:cNvPr id="278" name="Google Shape;278;p34"/>
          <p:cNvGrpSpPr/>
          <p:nvPr/>
        </p:nvGrpSpPr>
        <p:grpSpPr>
          <a:xfrm>
            <a:off x="2443163" y="4457408"/>
            <a:ext cx="1489765" cy="439005"/>
            <a:chOff x="3660298" y="4527635"/>
            <a:chExt cx="1986353" cy="585340"/>
          </a:xfrm>
        </p:grpSpPr>
        <p:sp>
          <p:nvSpPr>
            <p:cNvPr id="279" name="Google Shape;279;p34"/>
            <p:cNvSpPr/>
            <p:nvPr/>
          </p:nvSpPr>
          <p:spPr>
            <a:xfrm>
              <a:off x="3660298" y="4527635"/>
              <a:ext cx="1986353" cy="585340"/>
            </a:xfrm>
            <a:prstGeom prst="roundRect">
              <a:avLst>
                <a:gd fmla="val 50000" name="adj"/>
              </a:avLst>
            </a:prstGeom>
            <a:solidFill>
              <a:srgbClr val="1ED760"/>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0" name="Google Shape;280;p34"/>
            <p:cNvSpPr txBox="1"/>
            <p:nvPr/>
          </p:nvSpPr>
          <p:spPr>
            <a:xfrm>
              <a:off x="4160399" y="4599658"/>
              <a:ext cx="986100" cy="441300"/>
            </a:xfrm>
            <a:prstGeom prst="rect">
              <a:avLst/>
            </a:prstGeom>
            <a:noFill/>
            <a:ln>
              <a:noFill/>
            </a:ln>
          </p:spPr>
          <p:txBody>
            <a:bodyPr anchorCtr="0" anchor="t" bIns="34275" lIns="68575" spcFirstLastPara="1" rIns="68575" wrap="square" tIns="34275">
              <a:spAutoFit/>
            </a:bodyPr>
            <a:lstStyle/>
            <a:p>
              <a:pPr indent="0" lvl="0" marL="0" marR="0" rtl="0" algn="ctr">
                <a:spcBef>
                  <a:spcPts val="0"/>
                </a:spcBef>
                <a:spcAft>
                  <a:spcPts val="0"/>
                </a:spcAft>
                <a:buNone/>
              </a:pPr>
              <a:r>
                <a:rPr lang="en-GB" sz="1700">
                  <a:solidFill>
                    <a:schemeClr val="lt1"/>
                  </a:solidFill>
                  <a:latin typeface="Poppins Medium"/>
                  <a:ea typeface="Poppins Medium"/>
                  <a:cs typeface="Poppins Medium"/>
                  <a:sym typeface="Poppins Medium"/>
                </a:rPr>
                <a:t>Play</a:t>
              </a:r>
              <a:endParaRPr sz="1100"/>
            </a:p>
          </p:txBody>
        </p:sp>
      </p:grpSp>
      <p:grpSp>
        <p:nvGrpSpPr>
          <p:cNvPr id="281" name="Google Shape;281;p34"/>
          <p:cNvGrpSpPr/>
          <p:nvPr/>
        </p:nvGrpSpPr>
        <p:grpSpPr>
          <a:xfrm>
            <a:off x="4926273" y="4650500"/>
            <a:ext cx="271058" cy="52820"/>
            <a:chOff x="8439178" y="4793291"/>
            <a:chExt cx="361410" cy="70427"/>
          </a:xfrm>
        </p:grpSpPr>
        <p:sp>
          <p:nvSpPr>
            <p:cNvPr id="282" name="Google Shape;282;p34"/>
            <p:cNvSpPr/>
            <p:nvPr/>
          </p:nvSpPr>
          <p:spPr>
            <a:xfrm>
              <a:off x="8439178" y="4793291"/>
              <a:ext cx="70427" cy="70427"/>
            </a:xfrm>
            <a:prstGeom prst="ellipse">
              <a:avLst/>
            </a:prstGeom>
            <a:solidFill>
              <a:srgbClr val="B4B5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3" name="Google Shape;283;p34"/>
            <p:cNvSpPr/>
            <p:nvPr/>
          </p:nvSpPr>
          <p:spPr>
            <a:xfrm>
              <a:off x="8585904" y="4793291"/>
              <a:ext cx="70427" cy="70427"/>
            </a:xfrm>
            <a:prstGeom prst="ellipse">
              <a:avLst/>
            </a:prstGeom>
            <a:solidFill>
              <a:srgbClr val="B4B5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284" name="Google Shape;284;p34"/>
            <p:cNvSpPr/>
            <p:nvPr/>
          </p:nvSpPr>
          <p:spPr>
            <a:xfrm>
              <a:off x="8730161" y="4793291"/>
              <a:ext cx="70427" cy="70427"/>
            </a:xfrm>
            <a:prstGeom prst="ellipse">
              <a:avLst/>
            </a:prstGeom>
            <a:solidFill>
              <a:srgbClr val="B4B5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grpSp>
      <p:grpSp>
        <p:nvGrpSpPr>
          <p:cNvPr id="285" name="Google Shape;285;p34"/>
          <p:cNvGrpSpPr/>
          <p:nvPr/>
        </p:nvGrpSpPr>
        <p:grpSpPr>
          <a:xfrm>
            <a:off x="4119608" y="4527693"/>
            <a:ext cx="410601" cy="298427"/>
            <a:chOff x="3193815" y="6207327"/>
            <a:chExt cx="141998" cy="134058"/>
          </a:xfrm>
        </p:grpSpPr>
        <p:sp>
          <p:nvSpPr>
            <p:cNvPr id="286" name="Google Shape;286;p34"/>
            <p:cNvSpPr/>
            <p:nvPr/>
          </p:nvSpPr>
          <p:spPr>
            <a:xfrm>
              <a:off x="3193815" y="6207327"/>
              <a:ext cx="141998" cy="134058"/>
            </a:xfrm>
            <a:custGeom>
              <a:rect b="b" l="l" r="r" t="t"/>
              <a:pathLst>
                <a:path extrusionOk="0" h="134058" w="141998">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287" name="Google Shape;287;p34"/>
            <p:cNvSpPr/>
            <p:nvPr/>
          </p:nvSpPr>
          <p:spPr>
            <a:xfrm>
              <a:off x="3193815" y="6207327"/>
              <a:ext cx="141998" cy="134058"/>
            </a:xfrm>
            <a:custGeom>
              <a:rect b="b" l="l" r="r" t="t"/>
              <a:pathLst>
                <a:path extrusionOk="0" h="134058" w="141998">
                  <a:moveTo>
                    <a:pt x="106499" y="0"/>
                  </a:moveTo>
                  <a:cubicBezTo>
                    <a:pt x="94360" y="0"/>
                    <a:pt x="81305" y="7634"/>
                    <a:pt x="70999" y="27942"/>
                  </a:cubicBezTo>
                  <a:cubicBezTo>
                    <a:pt x="60693" y="7634"/>
                    <a:pt x="47638" y="0"/>
                    <a:pt x="35500" y="0"/>
                  </a:cubicBezTo>
                  <a:cubicBezTo>
                    <a:pt x="16566" y="0"/>
                    <a:pt x="0" y="18551"/>
                    <a:pt x="0" y="36263"/>
                  </a:cubicBezTo>
                  <a:cubicBezTo>
                    <a:pt x="0" y="80008"/>
                    <a:pt x="70999" y="134059"/>
                    <a:pt x="70999" y="134059"/>
                  </a:cubicBezTo>
                  <a:cubicBezTo>
                    <a:pt x="70999" y="134059"/>
                    <a:pt x="141998" y="79931"/>
                    <a:pt x="141998" y="36263"/>
                  </a:cubicBezTo>
                  <a:cubicBezTo>
                    <a:pt x="141998" y="18475"/>
                    <a:pt x="125432" y="0"/>
                    <a:pt x="106499" y="0"/>
                  </a:cubicBezTo>
                  <a:lnTo>
                    <a:pt x="106499" y="0"/>
                  </a:lnTo>
                  <a:close/>
                  <a:moveTo>
                    <a:pt x="70999" y="128791"/>
                  </a:moveTo>
                  <a:cubicBezTo>
                    <a:pt x="58479" y="118714"/>
                    <a:pt x="4123" y="72908"/>
                    <a:pt x="4123" y="36263"/>
                  </a:cubicBezTo>
                  <a:cubicBezTo>
                    <a:pt x="4428" y="28018"/>
                    <a:pt x="7863" y="20231"/>
                    <a:pt x="13665" y="14353"/>
                  </a:cubicBezTo>
                  <a:cubicBezTo>
                    <a:pt x="19238" y="8169"/>
                    <a:pt x="27102" y="4428"/>
                    <a:pt x="35500" y="4199"/>
                  </a:cubicBezTo>
                  <a:cubicBezTo>
                    <a:pt x="47791" y="4199"/>
                    <a:pt x="58784" y="13055"/>
                    <a:pt x="67258" y="29850"/>
                  </a:cubicBezTo>
                  <a:lnTo>
                    <a:pt x="70999" y="37255"/>
                  </a:lnTo>
                  <a:lnTo>
                    <a:pt x="74740" y="29850"/>
                  </a:lnTo>
                  <a:cubicBezTo>
                    <a:pt x="83214" y="13055"/>
                    <a:pt x="94207" y="4199"/>
                    <a:pt x="106499" y="4199"/>
                  </a:cubicBezTo>
                  <a:cubicBezTo>
                    <a:pt x="122302" y="4199"/>
                    <a:pt x="137876" y="20078"/>
                    <a:pt x="137876" y="36339"/>
                  </a:cubicBezTo>
                  <a:cubicBezTo>
                    <a:pt x="137876" y="72908"/>
                    <a:pt x="83519" y="118790"/>
                    <a:pt x="70999" y="128867"/>
                  </a:cubicBezTo>
                  <a:lnTo>
                    <a:pt x="70999" y="128867"/>
                  </a:lnTo>
                  <a:close/>
                </a:path>
              </a:pathLst>
            </a:custGeom>
            <a:noFill/>
            <a:ln cap="flat" cmpd="sng" w="9525">
              <a:solidFill>
                <a:srgbClr val="B4B5B2"/>
              </a:solidFill>
              <a:prstDash val="solid"/>
              <a:miter lim="8000"/>
              <a:headEnd len="sm" w="sm" type="none"/>
              <a:tailEnd len="sm" w="sm" type="none"/>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pic>
        <p:nvPicPr>
          <p:cNvPr id="292" name="Google Shape;292;p35"/>
          <p:cNvPicPr preferRelativeResize="0"/>
          <p:nvPr/>
        </p:nvPicPr>
        <p:blipFill>
          <a:blip r:embed="rId3">
            <a:alphaModFix/>
          </a:blip>
          <a:stretch>
            <a:fillRect/>
          </a:stretch>
        </p:blipFill>
        <p:spPr>
          <a:xfrm>
            <a:off x="0" y="0"/>
            <a:ext cx="9144000"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05050"/>
            </a:gs>
            <a:gs pos="40000">
              <a:srgbClr val="2C2C2C"/>
            </a:gs>
            <a:gs pos="100000">
              <a:srgbClr val="2C2C2C"/>
            </a:gs>
          </a:gsLst>
          <a:lin ang="5400000" scaled="0"/>
        </a:gradFill>
      </p:bgPr>
    </p:bg>
    <p:spTree>
      <p:nvGrpSpPr>
        <p:cNvPr id="296" name="Shape 296"/>
        <p:cNvGrpSpPr/>
        <p:nvPr/>
      </p:nvGrpSpPr>
      <p:grpSpPr>
        <a:xfrm>
          <a:off x="0" y="0"/>
          <a:ext cx="0" cy="0"/>
          <a:chOff x="0" y="0"/>
          <a:chExt cx="0" cy="0"/>
        </a:xfrm>
      </p:grpSpPr>
      <p:pic>
        <p:nvPicPr>
          <p:cNvPr id="297" name="Google Shape;297;p36"/>
          <p:cNvPicPr preferRelativeResize="0"/>
          <p:nvPr/>
        </p:nvPicPr>
        <p:blipFill>
          <a:blip r:embed="rId3">
            <a:alphaModFix/>
          </a:blip>
          <a:stretch>
            <a:fillRect/>
          </a:stretch>
        </p:blipFill>
        <p:spPr>
          <a:xfrm>
            <a:off x="0" y="0"/>
            <a:ext cx="9144000" cy="5143501"/>
          </a:xfrm>
          <a:prstGeom prst="rect">
            <a:avLst/>
          </a:prstGeom>
          <a:noFill/>
          <a:ln>
            <a:noFill/>
          </a:ln>
        </p:spPr>
      </p:pic>
      <p:cxnSp>
        <p:nvCxnSpPr>
          <p:cNvPr id="298" name="Google Shape;298;p36"/>
          <p:cNvCxnSpPr/>
          <p:nvPr/>
        </p:nvCxnSpPr>
        <p:spPr>
          <a:xfrm flipH="1" rot="10800000">
            <a:off x="4954725" y="1799000"/>
            <a:ext cx="707400" cy="688500"/>
          </a:xfrm>
          <a:prstGeom prst="bentConnector3">
            <a:avLst>
              <a:gd fmla="val 1329" name="adj1"/>
            </a:avLst>
          </a:prstGeom>
          <a:noFill/>
          <a:ln cap="flat" cmpd="sng" w="38100">
            <a:solidFill>
              <a:srgbClr val="FF9900"/>
            </a:solidFill>
            <a:prstDash val="solid"/>
            <a:round/>
            <a:headEnd len="med" w="med" type="none"/>
            <a:tailEnd len="med" w="med" type="none"/>
          </a:ln>
        </p:spPr>
      </p:cxnSp>
      <p:sp>
        <p:nvSpPr>
          <p:cNvPr id="299" name="Google Shape;299;p36"/>
          <p:cNvSpPr/>
          <p:nvPr/>
        </p:nvSpPr>
        <p:spPr>
          <a:xfrm>
            <a:off x="4002200" y="35500"/>
            <a:ext cx="1593900" cy="11505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300" name="Google Shape;300;p36"/>
          <p:cNvCxnSpPr/>
          <p:nvPr/>
        </p:nvCxnSpPr>
        <p:spPr>
          <a:xfrm rot="10800000">
            <a:off x="5699850" y="1808450"/>
            <a:ext cx="688500" cy="669600"/>
          </a:xfrm>
          <a:prstGeom prst="bentConnector3">
            <a:avLst>
              <a:gd fmla="val 1369" name="adj1"/>
            </a:avLst>
          </a:prstGeom>
          <a:noFill/>
          <a:ln cap="flat" cmpd="sng" w="38100">
            <a:solidFill>
              <a:srgbClr val="1ED760"/>
            </a:solidFill>
            <a:prstDash val="solid"/>
            <a:round/>
            <a:headEnd len="med" w="med" type="none"/>
            <a:tailEnd len="med" w="med" type="none"/>
          </a:ln>
        </p:spPr>
      </p:cxnSp>
      <p:sp>
        <p:nvSpPr>
          <p:cNvPr id="301" name="Google Shape;301;p36"/>
          <p:cNvSpPr/>
          <p:nvPr/>
        </p:nvSpPr>
        <p:spPr>
          <a:xfrm>
            <a:off x="7661325" y="1252075"/>
            <a:ext cx="1443000" cy="1057800"/>
          </a:xfrm>
          <a:prstGeom prst="rect">
            <a:avLst/>
          </a:prstGeom>
          <a:noFill/>
          <a:ln cap="flat" cmpd="sng" w="38100">
            <a:solidFill>
              <a:srgbClr val="1ED76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02" name="Google Shape;302;p36"/>
          <p:cNvSpPr/>
          <p:nvPr/>
        </p:nvSpPr>
        <p:spPr>
          <a:xfrm>
            <a:off x="6285975" y="35500"/>
            <a:ext cx="1224300" cy="849000"/>
          </a:xfrm>
          <a:prstGeom prst="rect">
            <a:avLst/>
          </a:prstGeom>
          <a:noFill/>
          <a:ln cap="flat" cmpd="sng" w="38100">
            <a:solidFill>
              <a:srgbClr val="1ED76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303" name="Google Shape;303;p36"/>
          <p:cNvCxnSpPr/>
          <p:nvPr/>
        </p:nvCxnSpPr>
        <p:spPr>
          <a:xfrm flipH="1" rot="10800000">
            <a:off x="5709313" y="2571750"/>
            <a:ext cx="650700" cy="584700"/>
          </a:xfrm>
          <a:prstGeom prst="bentConnector3">
            <a:avLst>
              <a:gd fmla="val 102901" name="adj1"/>
            </a:avLst>
          </a:prstGeom>
          <a:noFill/>
          <a:ln cap="flat" cmpd="sng" w="38100">
            <a:solidFill>
              <a:srgbClr val="0000FF"/>
            </a:solidFill>
            <a:prstDash val="solid"/>
            <a:round/>
            <a:headEnd len="med" w="med" type="none"/>
            <a:tailEnd len="med" w="med" type="none"/>
          </a:ln>
        </p:spPr>
      </p:cxnSp>
      <p:sp>
        <p:nvSpPr>
          <p:cNvPr id="304" name="Google Shape;304;p36"/>
          <p:cNvSpPr/>
          <p:nvPr/>
        </p:nvSpPr>
        <p:spPr>
          <a:xfrm>
            <a:off x="7266750" y="2478050"/>
            <a:ext cx="1677000" cy="11505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05" name="Google Shape;305;p36"/>
          <p:cNvSpPr/>
          <p:nvPr/>
        </p:nvSpPr>
        <p:spPr>
          <a:xfrm>
            <a:off x="7004200" y="4054475"/>
            <a:ext cx="1677000" cy="1057800"/>
          </a:xfrm>
          <a:prstGeom prst="rect">
            <a:avLst/>
          </a:prstGeom>
          <a:noFill/>
          <a:ln cap="flat" cmpd="sng" w="38100">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cxnSp>
        <p:nvCxnSpPr>
          <p:cNvPr id="306" name="Google Shape;306;p36"/>
          <p:cNvCxnSpPr/>
          <p:nvPr/>
        </p:nvCxnSpPr>
        <p:spPr>
          <a:xfrm rot="10800000">
            <a:off x="4992513" y="2576100"/>
            <a:ext cx="650700" cy="576000"/>
          </a:xfrm>
          <a:prstGeom prst="bentConnector3">
            <a:avLst>
              <a:gd fmla="val 102901" name="adj1"/>
            </a:avLst>
          </a:prstGeom>
          <a:noFill/>
          <a:ln cap="flat" cmpd="sng" w="38100">
            <a:solidFill>
              <a:srgbClr val="FF0000"/>
            </a:solidFill>
            <a:prstDash val="solid"/>
            <a:round/>
            <a:headEnd len="med" w="med" type="none"/>
            <a:tailEnd len="med" w="med" type="none"/>
          </a:ln>
        </p:spPr>
      </p:cxnSp>
      <p:sp>
        <p:nvSpPr>
          <p:cNvPr id="307" name="Google Shape;307;p36"/>
          <p:cNvSpPr/>
          <p:nvPr/>
        </p:nvSpPr>
        <p:spPr>
          <a:xfrm>
            <a:off x="2325050" y="1383450"/>
            <a:ext cx="1818600" cy="1915200"/>
          </a:xfrm>
          <a:prstGeom prst="rect">
            <a:avLst/>
          </a:prstGeom>
          <a:noFill/>
          <a:ln cap="flat" cmpd="sng" w="38100">
            <a:solidFill>
              <a:srgbClr val="FF99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08" name="Google Shape;308;p36"/>
          <p:cNvSpPr/>
          <p:nvPr/>
        </p:nvSpPr>
        <p:spPr>
          <a:xfrm>
            <a:off x="4912075" y="3735325"/>
            <a:ext cx="1532700" cy="6696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
        <p:nvSpPr>
          <p:cNvPr id="309" name="Google Shape;309;p36"/>
          <p:cNvSpPr/>
          <p:nvPr/>
        </p:nvSpPr>
        <p:spPr>
          <a:xfrm>
            <a:off x="2468000" y="3704150"/>
            <a:ext cx="1532700" cy="11505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05050"/>
            </a:gs>
            <a:gs pos="40000">
              <a:srgbClr val="2C2C2C"/>
            </a:gs>
            <a:gs pos="100000">
              <a:srgbClr val="2C2C2C"/>
            </a:gs>
          </a:gsLst>
          <a:lin ang="5400012" scaled="0"/>
        </a:gradFill>
      </p:bgPr>
    </p:bg>
    <p:spTree>
      <p:nvGrpSpPr>
        <p:cNvPr id="313" name="Shape 313"/>
        <p:cNvGrpSpPr/>
        <p:nvPr/>
      </p:nvGrpSpPr>
      <p:grpSpPr>
        <a:xfrm>
          <a:off x="0" y="0"/>
          <a:ext cx="0" cy="0"/>
          <a:chOff x="0" y="0"/>
          <a:chExt cx="0" cy="0"/>
        </a:xfrm>
      </p:grpSpPr>
      <p:grpSp>
        <p:nvGrpSpPr>
          <p:cNvPr id="314" name="Google Shape;314;p37"/>
          <p:cNvGrpSpPr/>
          <p:nvPr/>
        </p:nvGrpSpPr>
        <p:grpSpPr>
          <a:xfrm>
            <a:off x="136806" y="155373"/>
            <a:ext cx="223451" cy="223451"/>
            <a:chOff x="8892506" y="664914"/>
            <a:chExt cx="209400" cy="209400"/>
          </a:xfrm>
        </p:grpSpPr>
        <p:sp>
          <p:nvSpPr>
            <p:cNvPr id="315" name="Google Shape;315;p37"/>
            <p:cNvSpPr/>
            <p:nvPr/>
          </p:nvSpPr>
          <p:spPr>
            <a:xfrm>
              <a:off x="8892506" y="664914"/>
              <a:ext cx="209400" cy="209400"/>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16" name="Google Shape;316;p37"/>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317" name="Google Shape;317;p37"/>
          <p:cNvGrpSpPr/>
          <p:nvPr/>
        </p:nvGrpSpPr>
        <p:grpSpPr>
          <a:xfrm flipH="1">
            <a:off x="484200" y="155373"/>
            <a:ext cx="223451" cy="223451"/>
            <a:chOff x="8892506" y="664914"/>
            <a:chExt cx="209400" cy="209400"/>
          </a:xfrm>
        </p:grpSpPr>
        <p:sp>
          <p:nvSpPr>
            <p:cNvPr id="318" name="Google Shape;318;p37"/>
            <p:cNvSpPr/>
            <p:nvPr/>
          </p:nvSpPr>
          <p:spPr>
            <a:xfrm>
              <a:off x="8892506" y="664914"/>
              <a:ext cx="209400" cy="209400"/>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19" name="Google Shape;319;p37"/>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320" name="Google Shape;320;p37"/>
          <p:cNvSpPr/>
          <p:nvPr/>
        </p:nvSpPr>
        <p:spPr>
          <a:xfrm>
            <a:off x="-1" y="2001000"/>
            <a:ext cx="9144000" cy="3142500"/>
          </a:xfrm>
          <a:prstGeom prst="rect">
            <a:avLst/>
          </a:prstGeom>
          <a:gradFill>
            <a:gsLst>
              <a:gs pos="0">
                <a:srgbClr val="202020"/>
              </a:gs>
              <a:gs pos="73000">
                <a:srgbClr val="121212"/>
              </a:gs>
              <a:gs pos="100000">
                <a:srgbClr val="121212"/>
              </a:gs>
            </a:gsLst>
            <a:lin ang="5400012" scaled="0"/>
          </a:gradFill>
          <a:ln>
            <a:noFill/>
          </a:ln>
        </p:spPr>
        <p:txBody>
          <a:bodyPr anchorCtr="0" anchor="ctr" bIns="34275" lIns="68575" spcFirstLastPara="1" rIns="68575" wrap="square" tIns="34275">
            <a:noAutofit/>
          </a:bodyPr>
          <a:lstStyle/>
          <a:p>
            <a:pPr indent="0" lvl="0" marL="0" rtl="0" algn="l">
              <a:spcBef>
                <a:spcPts val="0"/>
              </a:spcBef>
              <a:spcAft>
                <a:spcPts val="0"/>
              </a:spcAft>
              <a:buClr>
                <a:schemeClr val="dk1"/>
              </a:buClr>
              <a:buSzPts val="1100"/>
              <a:buFont typeface="Arial"/>
              <a:buNone/>
            </a:pPr>
            <a:r>
              <a:t/>
            </a:r>
            <a:endParaRPr sz="2100">
              <a:solidFill>
                <a:schemeClr val="lt1"/>
              </a:solidFill>
              <a:latin typeface="Calibri"/>
              <a:ea typeface="Calibri"/>
              <a:cs typeface="Calibri"/>
              <a:sym typeface="Calibri"/>
            </a:endParaRPr>
          </a:p>
        </p:txBody>
      </p:sp>
      <p:sp>
        <p:nvSpPr>
          <p:cNvPr id="321" name="Google Shape;321;p37"/>
          <p:cNvSpPr txBox="1"/>
          <p:nvPr/>
        </p:nvSpPr>
        <p:spPr>
          <a:xfrm>
            <a:off x="568826" y="674075"/>
            <a:ext cx="22866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Query #1</a:t>
            </a:r>
            <a:endParaRPr sz="1100"/>
          </a:p>
        </p:txBody>
      </p:sp>
      <p:sp>
        <p:nvSpPr>
          <p:cNvPr id="322" name="Google Shape;322;p37"/>
          <p:cNvSpPr/>
          <p:nvPr/>
        </p:nvSpPr>
        <p:spPr>
          <a:xfrm>
            <a:off x="7821330" y="220591"/>
            <a:ext cx="1022700" cy="22350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3" name="Google Shape;323;p37"/>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a:t>
            </a:r>
            <a:endParaRPr sz="1100"/>
          </a:p>
        </p:txBody>
      </p:sp>
      <p:sp>
        <p:nvSpPr>
          <p:cNvPr id="324" name="Google Shape;324;p37"/>
          <p:cNvSpPr/>
          <p:nvPr/>
        </p:nvSpPr>
        <p:spPr>
          <a:xfrm>
            <a:off x="7849446" y="241506"/>
            <a:ext cx="178500" cy="178500"/>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5" name="Google Shape;325;p37"/>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26" name="Google Shape;326;p37"/>
          <p:cNvSpPr/>
          <p:nvPr/>
        </p:nvSpPr>
        <p:spPr>
          <a:xfrm rot="3599511">
            <a:off x="8687344" y="291053"/>
            <a:ext cx="64784" cy="56039"/>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27" name="Google Shape;327;p37"/>
          <p:cNvSpPr txBox="1"/>
          <p:nvPr/>
        </p:nvSpPr>
        <p:spPr>
          <a:xfrm>
            <a:off x="707650" y="1310175"/>
            <a:ext cx="7006800" cy="12615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lt1"/>
              </a:buClr>
              <a:buSzPts val="2100"/>
              <a:buFont typeface="Calibri"/>
              <a:buChar char="●"/>
            </a:pPr>
            <a:r>
              <a:rPr b="1" lang="en-GB" sz="2100">
                <a:solidFill>
                  <a:schemeClr val="lt1"/>
                </a:solidFill>
                <a:latin typeface="Calibri"/>
                <a:ea typeface="Calibri"/>
                <a:cs typeface="Calibri"/>
                <a:sym typeface="Calibri"/>
              </a:rPr>
              <a:t>List the top 5 artists with the most song plays across all users.</a:t>
            </a:r>
            <a:endParaRPr b="1" sz="2100">
              <a:solidFill>
                <a:schemeClr val="lt1"/>
              </a:solidFill>
              <a:latin typeface="Calibri"/>
              <a:ea typeface="Calibri"/>
              <a:cs typeface="Calibri"/>
              <a:sym typeface="Calibri"/>
            </a:endParaRPr>
          </a:p>
          <a:p>
            <a:pPr indent="-361950" lvl="0" marL="457200" rtl="0" algn="l">
              <a:spcBef>
                <a:spcPts val="0"/>
              </a:spcBef>
              <a:spcAft>
                <a:spcPts val="0"/>
              </a:spcAft>
              <a:buClr>
                <a:schemeClr val="lt1"/>
              </a:buClr>
              <a:buSzPts val="2100"/>
              <a:buFont typeface="Calibri"/>
              <a:buChar char="●"/>
            </a:pPr>
            <a:r>
              <a:t/>
            </a:r>
            <a:endParaRPr b="1" sz="2100">
              <a:solidFill>
                <a:schemeClr val="lt1"/>
              </a:solidFill>
              <a:latin typeface="Calibri"/>
              <a:ea typeface="Calibri"/>
              <a:cs typeface="Calibri"/>
              <a:sym typeface="Calibri"/>
            </a:endParaRPr>
          </a:p>
          <a:p>
            <a:pPr indent="-361950" lvl="0" marL="457200" rtl="0" algn="l">
              <a:spcBef>
                <a:spcPts val="0"/>
              </a:spcBef>
              <a:spcAft>
                <a:spcPts val="0"/>
              </a:spcAft>
              <a:buClr>
                <a:schemeClr val="lt1"/>
              </a:buClr>
              <a:buSzPts val="2100"/>
              <a:buFont typeface="Calibri"/>
              <a:buChar char="●"/>
            </a:pPr>
            <a:r>
              <a:t/>
            </a:r>
            <a:endParaRPr b="1" sz="2100">
              <a:solidFill>
                <a:schemeClr val="lt1"/>
              </a:solidFill>
              <a:latin typeface="Calibri"/>
              <a:ea typeface="Calibri"/>
              <a:cs typeface="Calibri"/>
              <a:sym typeface="Calibri"/>
            </a:endParaRPr>
          </a:p>
        </p:txBody>
      </p:sp>
      <p:pic>
        <p:nvPicPr>
          <p:cNvPr id="328" name="Google Shape;328;p37"/>
          <p:cNvPicPr preferRelativeResize="0"/>
          <p:nvPr/>
        </p:nvPicPr>
        <p:blipFill>
          <a:blip r:embed="rId3">
            <a:alphaModFix/>
          </a:blip>
          <a:stretch>
            <a:fillRect/>
          </a:stretch>
        </p:blipFill>
        <p:spPr>
          <a:xfrm>
            <a:off x="866775" y="2233600"/>
            <a:ext cx="7410450" cy="2238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05050"/>
            </a:gs>
            <a:gs pos="40000">
              <a:srgbClr val="2C2C2C"/>
            </a:gs>
            <a:gs pos="100000">
              <a:srgbClr val="2C2C2C"/>
            </a:gs>
          </a:gsLst>
          <a:lin ang="5400012" scaled="0"/>
        </a:gradFill>
      </p:bgPr>
    </p:bg>
    <p:spTree>
      <p:nvGrpSpPr>
        <p:cNvPr id="332" name="Shape 332"/>
        <p:cNvGrpSpPr/>
        <p:nvPr/>
      </p:nvGrpSpPr>
      <p:grpSpPr>
        <a:xfrm>
          <a:off x="0" y="0"/>
          <a:ext cx="0" cy="0"/>
          <a:chOff x="0" y="0"/>
          <a:chExt cx="0" cy="0"/>
        </a:xfrm>
      </p:grpSpPr>
      <p:grpSp>
        <p:nvGrpSpPr>
          <p:cNvPr id="333" name="Google Shape;333;p38"/>
          <p:cNvGrpSpPr/>
          <p:nvPr/>
        </p:nvGrpSpPr>
        <p:grpSpPr>
          <a:xfrm>
            <a:off x="136806" y="155373"/>
            <a:ext cx="223451" cy="223451"/>
            <a:chOff x="8892506" y="664914"/>
            <a:chExt cx="209400" cy="209400"/>
          </a:xfrm>
        </p:grpSpPr>
        <p:sp>
          <p:nvSpPr>
            <p:cNvPr id="334" name="Google Shape;334;p38"/>
            <p:cNvSpPr/>
            <p:nvPr/>
          </p:nvSpPr>
          <p:spPr>
            <a:xfrm>
              <a:off x="8892506" y="664914"/>
              <a:ext cx="209400" cy="209400"/>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35" name="Google Shape;335;p38"/>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336" name="Google Shape;336;p38"/>
          <p:cNvGrpSpPr/>
          <p:nvPr/>
        </p:nvGrpSpPr>
        <p:grpSpPr>
          <a:xfrm flipH="1">
            <a:off x="484200" y="155373"/>
            <a:ext cx="223451" cy="223451"/>
            <a:chOff x="8892506" y="664914"/>
            <a:chExt cx="209400" cy="209400"/>
          </a:xfrm>
        </p:grpSpPr>
        <p:sp>
          <p:nvSpPr>
            <p:cNvPr id="337" name="Google Shape;337;p38"/>
            <p:cNvSpPr/>
            <p:nvPr/>
          </p:nvSpPr>
          <p:spPr>
            <a:xfrm>
              <a:off x="8892506" y="664914"/>
              <a:ext cx="209400" cy="209400"/>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38" name="Google Shape;338;p38"/>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339" name="Google Shape;339;p38"/>
          <p:cNvSpPr/>
          <p:nvPr/>
        </p:nvSpPr>
        <p:spPr>
          <a:xfrm>
            <a:off x="-1" y="2001000"/>
            <a:ext cx="9144000" cy="3142500"/>
          </a:xfrm>
          <a:prstGeom prst="rect">
            <a:avLst/>
          </a:prstGeom>
          <a:gradFill>
            <a:gsLst>
              <a:gs pos="0">
                <a:srgbClr val="202020"/>
              </a:gs>
              <a:gs pos="73000">
                <a:srgbClr val="121212"/>
              </a:gs>
              <a:gs pos="100000">
                <a:srgbClr val="121212"/>
              </a:gs>
            </a:gsLst>
            <a:lin ang="5400012" scaled="0"/>
          </a:gradFill>
          <a:ln>
            <a:noFill/>
          </a:ln>
        </p:spPr>
        <p:txBody>
          <a:bodyPr anchorCtr="0" anchor="ctr" bIns="34275" lIns="68575" spcFirstLastPara="1" rIns="68575" wrap="square" tIns="34275">
            <a:noAutofit/>
          </a:bodyPr>
          <a:lstStyle/>
          <a:p>
            <a:pPr indent="0" lvl="0" marL="0" rtl="0" algn="l">
              <a:spcBef>
                <a:spcPts val="0"/>
              </a:spcBef>
              <a:spcAft>
                <a:spcPts val="0"/>
              </a:spcAft>
              <a:buSzPts val="1100"/>
              <a:buNone/>
            </a:pPr>
            <a:r>
              <a:t/>
            </a:r>
            <a:endParaRPr sz="2100">
              <a:solidFill>
                <a:schemeClr val="lt1"/>
              </a:solidFill>
              <a:latin typeface="Calibri"/>
              <a:ea typeface="Calibri"/>
              <a:cs typeface="Calibri"/>
              <a:sym typeface="Calibri"/>
            </a:endParaRPr>
          </a:p>
        </p:txBody>
      </p:sp>
      <p:sp>
        <p:nvSpPr>
          <p:cNvPr id="340" name="Google Shape;340;p38"/>
          <p:cNvSpPr txBox="1"/>
          <p:nvPr/>
        </p:nvSpPr>
        <p:spPr>
          <a:xfrm>
            <a:off x="568826" y="674075"/>
            <a:ext cx="22866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Query #1</a:t>
            </a:r>
            <a:endParaRPr sz="1100"/>
          </a:p>
        </p:txBody>
      </p:sp>
      <p:sp>
        <p:nvSpPr>
          <p:cNvPr id="341" name="Google Shape;341;p38"/>
          <p:cNvSpPr/>
          <p:nvPr/>
        </p:nvSpPr>
        <p:spPr>
          <a:xfrm>
            <a:off x="7821330" y="220591"/>
            <a:ext cx="1022700" cy="22350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2" name="Google Shape;342;p38"/>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a:t>
            </a:r>
            <a:endParaRPr sz="1100"/>
          </a:p>
        </p:txBody>
      </p:sp>
      <p:sp>
        <p:nvSpPr>
          <p:cNvPr id="343" name="Google Shape;343;p38"/>
          <p:cNvSpPr/>
          <p:nvPr/>
        </p:nvSpPr>
        <p:spPr>
          <a:xfrm>
            <a:off x="7849446" y="241506"/>
            <a:ext cx="178500" cy="178500"/>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44" name="Google Shape;344;p38"/>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45" name="Google Shape;345;p38"/>
          <p:cNvSpPr/>
          <p:nvPr/>
        </p:nvSpPr>
        <p:spPr>
          <a:xfrm rot="3599511">
            <a:off x="8687344" y="291053"/>
            <a:ext cx="64784" cy="56039"/>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pic>
        <p:nvPicPr>
          <p:cNvPr id="346" name="Google Shape;346;p38"/>
          <p:cNvPicPr preferRelativeResize="0"/>
          <p:nvPr/>
        </p:nvPicPr>
        <p:blipFill>
          <a:blip r:embed="rId3">
            <a:alphaModFix/>
          </a:blip>
          <a:stretch>
            <a:fillRect/>
          </a:stretch>
        </p:blipFill>
        <p:spPr>
          <a:xfrm>
            <a:off x="3267075" y="1549125"/>
            <a:ext cx="2609850" cy="1524000"/>
          </a:xfrm>
          <a:prstGeom prst="rect">
            <a:avLst/>
          </a:prstGeom>
          <a:noFill/>
          <a:ln>
            <a:noFill/>
          </a:ln>
        </p:spPr>
      </p:pic>
      <p:sp>
        <p:nvSpPr>
          <p:cNvPr id="347" name="Google Shape;347;p38"/>
          <p:cNvSpPr txBox="1"/>
          <p:nvPr/>
        </p:nvSpPr>
        <p:spPr>
          <a:xfrm>
            <a:off x="1321150" y="3343550"/>
            <a:ext cx="6199800" cy="1124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sz="2100">
                <a:solidFill>
                  <a:schemeClr val="lt1"/>
                </a:solidFill>
                <a:latin typeface="Calibri"/>
                <a:ea typeface="Calibri"/>
                <a:cs typeface="Calibri"/>
                <a:sym typeface="Calibri"/>
              </a:rPr>
              <a:t>Benefits:</a:t>
            </a:r>
            <a:endParaRPr sz="2100">
              <a:solidFill>
                <a:schemeClr val="lt1"/>
              </a:solidFill>
              <a:latin typeface="Calibri"/>
              <a:ea typeface="Calibri"/>
              <a:cs typeface="Calibri"/>
              <a:sym typeface="Calibri"/>
            </a:endParaRPr>
          </a:p>
          <a:p>
            <a:pPr indent="-361950" lvl="0" marL="457200" rtl="0" algn="l">
              <a:spcBef>
                <a:spcPts val="0"/>
              </a:spcBef>
              <a:spcAft>
                <a:spcPts val="0"/>
              </a:spcAft>
              <a:buClr>
                <a:schemeClr val="lt1"/>
              </a:buClr>
              <a:buSzPts val="2100"/>
              <a:buFont typeface="Calibri"/>
              <a:buChar char="-"/>
            </a:pPr>
            <a:r>
              <a:rPr lang="en-GB" sz="2100">
                <a:solidFill>
                  <a:schemeClr val="lt1"/>
                </a:solidFill>
                <a:latin typeface="Calibri"/>
                <a:ea typeface="Calibri"/>
                <a:cs typeface="Calibri"/>
                <a:sym typeface="Calibri"/>
              </a:rPr>
              <a:t>Identifies which artists are driving the most engagement, helping with future collaborations or exclusive releases.</a:t>
            </a:r>
            <a:endParaRPr sz="2100">
              <a:solidFill>
                <a:schemeClr val="lt1"/>
              </a:solidFill>
              <a:latin typeface="Calibri"/>
              <a:ea typeface="Calibri"/>
              <a:cs typeface="Calibri"/>
              <a:sym typeface="Calibri"/>
            </a:endParaRPr>
          </a:p>
          <a:p>
            <a:pPr indent="0" lvl="0" marL="0" rtl="0" algn="l">
              <a:spcBef>
                <a:spcPts val="0"/>
              </a:spcBef>
              <a:spcAft>
                <a:spcPts val="0"/>
              </a:spcAft>
              <a:buClr>
                <a:schemeClr val="dk1"/>
              </a:buClr>
              <a:buSzPts val="1100"/>
              <a:buFont typeface="Arial"/>
              <a:buNone/>
            </a:pPr>
            <a:r>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05050"/>
            </a:gs>
            <a:gs pos="40000">
              <a:srgbClr val="2C2C2C"/>
            </a:gs>
            <a:gs pos="100000">
              <a:srgbClr val="2C2C2C"/>
            </a:gs>
          </a:gsLst>
          <a:lin ang="5400012" scaled="0"/>
        </a:gradFill>
      </p:bgPr>
    </p:bg>
    <p:spTree>
      <p:nvGrpSpPr>
        <p:cNvPr id="351" name="Shape 351"/>
        <p:cNvGrpSpPr/>
        <p:nvPr/>
      </p:nvGrpSpPr>
      <p:grpSpPr>
        <a:xfrm>
          <a:off x="0" y="0"/>
          <a:ext cx="0" cy="0"/>
          <a:chOff x="0" y="0"/>
          <a:chExt cx="0" cy="0"/>
        </a:xfrm>
      </p:grpSpPr>
      <p:grpSp>
        <p:nvGrpSpPr>
          <p:cNvPr id="352" name="Google Shape;352;p39"/>
          <p:cNvGrpSpPr/>
          <p:nvPr/>
        </p:nvGrpSpPr>
        <p:grpSpPr>
          <a:xfrm>
            <a:off x="136806" y="155373"/>
            <a:ext cx="223451" cy="223451"/>
            <a:chOff x="8892506" y="664914"/>
            <a:chExt cx="209400" cy="209400"/>
          </a:xfrm>
        </p:grpSpPr>
        <p:sp>
          <p:nvSpPr>
            <p:cNvPr id="353" name="Google Shape;353;p39"/>
            <p:cNvSpPr/>
            <p:nvPr/>
          </p:nvSpPr>
          <p:spPr>
            <a:xfrm>
              <a:off x="8892506" y="664914"/>
              <a:ext cx="209400" cy="209400"/>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54" name="Google Shape;354;p39"/>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355" name="Google Shape;355;p39"/>
          <p:cNvGrpSpPr/>
          <p:nvPr/>
        </p:nvGrpSpPr>
        <p:grpSpPr>
          <a:xfrm flipH="1">
            <a:off x="484200" y="155373"/>
            <a:ext cx="223451" cy="223451"/>
            <a:chOff x="8892506" y="664914"/>
            <a:chExt cx="209400" cy="209400"/>
          </a:xfrm>
        </p:grpSpPr>
        <p:sp>
          <p:nvSpPr>
            <p:cNvPr id="356" name="Google Shape;356;p39"/>
            <p:cNvSpPr/>
            <p:nvPr/>
          </p:nvSpPr>
          <p:spPr>
            <a:xfrm>
              <a:off x="8892506" y="664914"/>
              <a:ext cx="209400" cy="209400"/>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57" name="Google Shape;357;p39"/>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358" name="Google Shape;358;p39"/>
          <p:cNvSpPr/>
          <p:nvPr/>
        </p:nvSpPr>
        <p:spPr>
          <a:xfrm>
            <a:off x="-1" y="2001000"/>
            <a:ext cx="9144000" cy="3142500"/>
          </a:xfrm>
          <a:prstGeom prst="rect">
            <a:avLst/>
          </a:prstGeom>
          <a:gradFill>
            <a:gsLst>
              <a:gs pos="0">
                <a:srgbClr val="202020"/>
              </a:gs>
              <a:gs pos="73000">
                <a:srgbClr val="121212"/>
              </a:gs>
              <a:gs pos="100000">
                <a:srgbClr val="121212"/>
              </a:gs>
            </a:gsLst>
            <a:lin ang="5400012"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59" name="Google Shape;359;p39"/>
          <p:cNvSpPr txBox="1"/>
          <p:nvPr/>
        </p:nvSpPr>
        <p:spPr>
          <a:xfrm>
            <a:off x="1" y="576650"/>
            <a:ext cx="22866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Query #2</a:t>
            </a:r>
            <a:endParaRPr sz="1100"/>
          </a:p>
        </p:txBody>
      </p:sp>
      <p:sp>
        <p:nvSpPr>
          <p:cNvPr id="360" name="Google Shape;360;p39"/>
          <p:cNvSpPr/>
          <p:nvPr/>
        </p:nvSpPr>
        <p:spPr>
          <a:xfrm>
            <a:off x="7821330" y="220591"/>
            <a:ext cx="1022700" cy="22350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1" name="Google Shape;361;p39"/>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a:t>
            </a:r>
            <a:endParaRPr sz="1100"/>
          </a:p>
        </p:txBody>
      </p:sp>
      <p:sp>
        <p:nvSpPr>
          <p:cNvPr id="362" name="Google Shape;362;p39"/>
          <p:cNvSpPr/>
          <p:nvPr/>
        </p:nvSpPr>
        <p:spPr>
          <a:xfrm>
            <a:off x="7849446" y="241506"/>
            <a:ext cx="178500" cy="178500"/>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3" name="Google Shape;363;p39"/>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64" name="Google Shape;364;p39"/>
          <p:cNvSpPr/>
          <p:nvPr/>
        </p:nvSpPr>
        <p:spPr>
          <a:xfrm rot="3599511">
            <a:off x="8687344" y="291053"/>
            <a:ext cx="64784" cy="56039"/>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65" name="Google Shape;365;p39"/>
          <p:cNvSpPr txBox="1"/>
          <p:nvPr/>
        </p:nvSpPr>
        <p:spPr>
          <a:xfrm>
            <a:off x="0" y="1101500"/>
            <a:ext cx="8009400" cy="1261500"/>
          </a:xfrm>
          <a:prstGeom prst="rect">
            <a:avLst/>
          </a:prstGeom>
          <a:noFill/>
          <a:ln>
            <a:noFill/>
          </a:ln>
        </p:spPr>
        <p:txBody>
          <a:bodyPr anchorCtr="0" anchor="t" bIns="91425" lIns="91425" spcFirstLastPara="1" rIns="91425" wrap="square" tIns="91425">
            <a:noAutofit/>
          </a:bodyPr>
          <a:lstStyle/>
          <a:p>
            <a:pPr indent="-361950" lvl="0" marL="457200" rtl="0" algn="l">
              <a:spcBef>
                <a:spcPts val="0"/>
              </a:spcBef>
              <a:spcAft>
                <a:spcPts val="0"/>
              </a:spcAft>
              <a:buClr>
                <a:schemeClr val="lt1"/>
              </a:buClr>
              <a:buSzPts val="2100"/>
              <a:buFont typeface="Calibri"/>
              <a:buChar char="●"/>
            </a:pPr>
            <a:r>
              <a:rPr b="1" lang="en-GB" sz="2100">
                <a:solidFill>
                  <a:schemeClr val="lt1"/>
                </a:solidFill>
                <a:latin typeface="Calibri"/>
                <a:ea typeface="Calibri"/>
                <a:cs typeface="Calibri"/>
                <a:sym typeface="Calibri"/>
              </a:rPr>
              <a:t>List the name of artists and their songs that are not currently in any playlists</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p:txBody>
      </p:sp>
      <p:pic>
        <p:nvPicPr>
          <p:cNvPr id="366" name="Google Shape;366;p39"/>
          <p:cNvPicPr preferRelativeResize="0"/>
          <p:nvPr/>
        </p:nvPicPr>
        <p:blipFill>
          <a:blip r:embed="rId3">
            <a:alphaModFix/>
          </a:blip>
          <a:stretch>
            <a:fillRect/>
          </a:stretch>
        </p:blipFill>
        <p:spPr>
          <a:xfrm>
            <a:off x="0" y="1902224"/>
            <a:ext cx="9144002" cy="1100675"/>
          </a:xfrm>
          <a:prstGeom prst="rect">
            <a:avLst/>
          </a:prstGeom>
          <a:noFill/>
          <a:ln>
            <a:noFill/>
          </a:ln>
        </p:spPr>
      </p:pic>
      <p:pic>
        <p:nvPicPr>
          <p:cNvPr id="367" name="Google Shape;367;p39"/>
          <p:cNvPicPr preferRelativeResize="0"/>
          <p:nvPr/>
        </p:nvPicPr>
        <p:blipFill>
          <a:blip r:embed="rId4">
            <a:alphaModFix/>
          </a:blip>
          <a:stretch>
            <a:fillRect/>
          </a:stretch>
        </p:blipFill>
        <p:spPr>
          <a:xfrm>
            <a:off x="2545825" y="3085675"/>
            <a:ext cx="4052350" cy="1979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gradFill>
          <a:gsLst>
            <a:gs pos="0">
              <a:srgbClr val="505050"/>
            </a:gs>
            <a:gs pos="40000">
              <a:srgbClr val="2C2C2C"/>
            </a:gs>
            <a:gs pos="100000">
              <a:srgbClr val="2C2C2C"/>
            </a:gs>
          </a:gsLst>
          <a:lin ang="5400012" scaled="0"/>
        </a:gradFill>
      </p:bgPr>
    </p:bg>
    <p:spTree>
      <p:nvGrpSpPr>
        <p:cNvPr id="371" name="Shape 371"/>
        <p:cNvGrpSpPr/>
        <p:nvPr/>
      </p:nvGrpSpPr>
      <p:grpSpPr>
        <a:xfrm>
          <a:off x="0" y="0"/>
          <a:ext cx="0" cy="0"/>
          <a:chOff x="0" y="0"/>
          <a:chExt cx="0" cy="0"/>
        </a:xfrm>
      </p:grpSpPr>
      <p:grpSp>
        <p:nvGrpSpPr>
          <p:cNvPr id="372" name="Google Shape;372;p40"/>
          <p:cNvGrpSpPr/>
          <p:nvPr/>
        </p:nvGrpSpPr>
        <p:grpSpPr>
          <a:xfrm>
            <a:off x="136806" y="155373"/>
            <a:ext cx="223451" cy="223451"/>
            <a:chOff x="8892506" y="664914"/>
            <a:chExt cx="209400" cy="209400"/>
          </a:xfrm>
        </p:grpSpPr>
        <p:sp>
          <p:nvSpPr>
            <p:cNvPr id="373" name="Google Shape;373;p40"/>
            <p:cNvSpPr/>
            <p:nvPr/>
          </p:nvSpPr>
          <p:spPr>
            <a:xfrm>
              <a:off x="8892506" y="664914"/>
              <a:ext cx="209400" cy="209400"/>
            </a:xfrm>
            <a:prstGeom prst="ellipse">
              <a:avLst/>
            </a:prstGeom>
            <a:solidFill>
              <a:srgbClr val="0A070E"/>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74" name="Google Shape;374;p40"/>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grpSp>
        <p:nvGrpSpPr>
          <p:cNvPr id="375" name="Google Shape;375;p40"/>
          <p:cNvGrpSpPr/>
          <p:nvPr/>
        </p:nvGrpSpPr>
        <p:grpSpPr>
          <a:xfrm flipH="1">
            <a:off x="484200" y="155373"/>
            <a:ext cx="223451" cy="223451"/>
            <a:chOff x="8892506" y="664914"/>
            <a:chExt cx="209400" cy="209400"/>
          </a:xfrm>
        </p:grpSpPr>
        <p:sp>
          <p:nvSpPr>
            <p:cNvPr id="376" name="Google Shape;376;p40"/>
            <p:cNvSpPr/>
            <p:nvPr/>
          </p:nvSpPr>
          <p:spPr>
            <a:xfrm>
              <a:off x="8892506" y="664914"/>
              <a:ext cx="209400" cy="209400"/>
            </a:xfrm>
            <a:prstGeom prst="ellipse">
              <a:avLst/>
            </a:prstGeom>
            <a:solidFill>
              <a:srgbClr val="120D1A"/>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descr="Caret Left with solid fill" id="377" name="Google Shape;377;p40"/>
            <p:cNvSpPr/>
            <p:nvPr/>
          </p:nvSpPr>
          <p:spPr>
            <a:xfrm>
              <a:off x="8960350" y="717942"/>
              <a:ext cx="59580" cy="103609"/>
            </a:xfrm>
            <a:custGeom>
              <a:rect b="b" l="l" r="r" t="t"/>
              <a:pathLst>
                <a:path extrusionOk="0" h="538229" w="309505">
                  <a:moveTo>
                    <a:pt x="269081" y="538229"/>
                  </a:moveTo>
                  <a:lnTo>
                    <a:pt x="0" y="269091"/>
                  </a:lnTo>
                  <a:lnTo>
                    <a:pt x="269081" y="0"/>
                  </a:lnTo>
                  <a:lnTo>
                    <a:pt x="309496" y="40405"/>
                  </a:lnTo>
                  <a:lnTo>
                    <a:pt x="80810" y="269091"/>
                  </a:lnTo>
                  <a:lnTo>
                    <a:pt x="309505" y="497824"/>
                  </a:lnTo>
                  <a:lnTo>
                    <a:pt x="269081" y="538229"/>
                  </a:lnTo>
                  <a:close/>
                </a:path>
              </a:pathLst>
            </a:custGeom>
            <a:solidFill>
              <a:srgbClr val="B4B5B2"/>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grpSp>
      <p:sp>
        <p:nvSpPr>
          <p:cNvPr id="378" name="Google Shape;378;p40"/>
          <p:cNvSpPr/>
          <p:nvPr/>
        </p:nvSpPr>
        <p:spPr>
          <a:xfrm>
            <a:off x="-1" y="2001000"/>
            <a:ext cx="9144000" cy="3142500"/>
          </a:xfrm>
          <a:prstGeom prst="rect">
            <a:avLst/>
          </a:prstGeom>
          <a:gradFill>
            <a:gsLst>
              <a:gs pos="0">
                <a:srgbClr val="202020"/>
              </a:gs>
              <a:gs pos="73000">
                <a:srgbClr val="121212"/>
              </a:gs>
              <a:gs pos="100000">
                <a:srgbClr val="121212"/>
              </a:gs>
            </a:gsLst>
            <a:lin ang="5400012" scaled="0"/>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79" name="Google Shape;379;p40"/>
          <p:cNvSpPr txBox="1"/>
          <p:nvPr/>
        </p:nvSpPr>
        <p:spPr>
          <a:xfrm>
            <a:off x="568826" y="674075"/>
            <a:ext cx="2286600" cy="5772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3300">
                <a:solidFill>
                  <a:srgbClr val="1ED760"/>
                </a:solidFill>
                <a:latin typeface="Poppins Medium"/>
                <a:ea typeface="Poppins Medium"/>
                <a:cs typeface="Poppins Medium"/>
                <a:sym typeface="Poppins Medium"/>
              </a:rPr>
              <a:t>Query #2</a:t>
            </a:r>
            <a:endParaRPr sz="1100"/>
          </a:p>
        </p:txBody>
      </p:sp>
      <p:sp>
        <p:nvSpPr>
          <p:cNvPr id="380" name="Google Shape;380;p40"/>
          <p:cNvSpPr/>
          <p:nvPr/>
        </p:nvSpPr>
        <p:spPr>
          <a:xfrm>
            <a:off x="7821330" y="220591"/>
            <a:ext cx="1022700" cy="223500"/>
          </a:xfrm>
          <a:prstGeom prst="roundRect">
            <a:avLst>
              <a:gd fmla="val 50000" name="adj"/>
            </a:avLst>
          </a:prstGeom>
          <a:solidFill>
            <a:srgbClr val="0A080F"/>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1" name="Google Shape;381;p40"/>
          <p:cNvSpPr txBox="1"/>
          <p:nvPr/>
        </p:nvSpPr>
        <p:spPr>
          <a:xfrm>
            <a:off x="7994698" y="228442"/>
            <a:ext cx="681900" cy="207900"/>
          </a:xfrm>
          <a:prstGeom prst="rect">
            <a:avLst/>
          </a:prstGeom>
          <a:noFill/>
          <a:ln>
            <a:noFill/>
          </a:ln>
        </p:spPr>
        <p:txBody>
          <a:bodyPr anchorCtr="0" anchor="t" bIns="34275" lIns="68575" spcFirstLastPara="1" rIns="68575" wrap="square" tIns="34275">
            <a:spAutoFit/>
          </a:bodyPr>
          <a:lstStyle/>
          <a:p>
            <a:pPr indent="0" lvl="0" marL="0" marR="0" rtl="0" algn="l">
              <a:spcBef>
                <a:spcPts val="0"/>
              </a:spcBef>
              <a:spcAft>
                <a:spcPts val="0"/>
              </a:spcAft>
              <a:buNone/>
            </a:pPr>
            <a:r>
              <a:rPr lang="en-GB" sz="900">
                <a:solidFill>
                  <a:schemeClr val="lt1"/>
                </a:solidFill>
                <a:latin typeface="Poppins Medium"/>
                <a:ea typeface="Poppins Medium"/>
                <a:cs typeface="Poppins Medium"/>
                <a:sym typeface="Poppins Medium"/>
              </a:rPr>
              <a:t>Group 1</a:t>
            </a:r>
            <a:endParaRPr sz="1100"/>
          </a:p>
        </p:txBody>
      </p:sp>
      <p:sp>
        <p:nvSpPr>
          <p:cNvPr id="382" name="Google Shape;382;p40"/>
          <p:cNvSpPr/>
          <p:nvPr/>
        </p:nvSpPr>
        <p:spPr>
          <a:xfrm>
            <a:off x="7849446" y="241506"/>
            <a:ext cx="178500" cy="178500"/>
          </a:xfrm>
          <a:prstGeom prst="ellipse">
            <a:avLst/>
          </a:prstGeom>
          <a:solidFill>
            <a:srgbClr val="55555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3" name="Google Shape;383;p40"/>
          <p:cNvSpPr/>
          <p:nvPr/>
        </p:nvSpPr>
        <p:spPr>
          <a:xfrm>
            <a:off x="7895219" y="282786"/>
            <a:ext cx="87048" cy="96035"/>
          </a:xfrm>
          <a:custGeom>
            <a:rect b="b" l="l" r="r" t="t"/>
            <a:pathLst>
              <a:path extrusionOk="0" h="128047" w="116064">
                <a:moveTo>
                  <a:pt x="115527" y="108391"/>
                </a:moveTo>
                <a:cubicBezTo>
                  <a:pt x="113261" y="93389"/>
                  <a:pt x="106280" y="81019"/>
                  <a:pt x="94646" y="71344"/>
                </a:cubicBezTo>
                <a:cubicBezTo>
                  <a:pt x="90176" y="67609"/>
                  <a:pt x="85154" y="64731"/>
                  <a:pt x="79582" y="62465"/>
                </a:cubicBezTo>
                <a:cubicBezTo>
                  <a:pt x="95932" y="49177"/>
                  <a:pt x="96973" y="26153"/>
                  <a:pt x="84052" y="11702"/>
                </a:cubicBezTo>
                <a:cubicBezTo>
                  <a:pt x="71315" y="-2627"/>
                  <a:pt x="49516" y="-3974"/>
                  <a:pt x="35187" y="8640"/>
                </a:cubicBezTo>
                <a:cubicBezTo>
                  <a:pt x="27900" y="15070"/>
                  <a:pt x="23859" y="23214"/>
                  <a:pt x="23308" y="32889"/>
                </a:cubicBezTo>
                <a:cubicBezTo>
                  <a:pt x="22696" y="44891"/>
                  <a:pt x="27288" y="54689"/>
                  <a:pt x="36534" y="62404"/>
                </a:cubicBezTo>
                <a:cubicBezTo>
                  <a:pt x="36106" y="62588"/>
                  <a:pt x="35800" y="62771"/>
                  <a:pt x="35432" y="62894"/>
                </a:cubicBezTo>
                <a:cubicBezTo>
                  <a:pt x="20981" y="69201"/>
                  <a:pt x="10694" y="79611"/>
                  <a:pt x="4448" y="94123"/>
                </a:cubicBezTo>
                <a:cubicBezTo>
                  <a:pt x="529" y="103370"/>
                  <a:pt x="-329" y="112984"/>
                  <a:pt x="100" y="122842"/>
                </a:cubicBezTo>
                <a:cubicBezTo>
                  <a:pt x="100" y="124189"/>
                  <a:pt x="712" y="125292"/>
                  <a:pt x="1631" y="126210"/>
                </a:cubicBezTo>
                <a:cubicBezTo>
                  <a:pt x="2917" y="127557"/>
                  <a:pt x="4570" y="128047"/>
                  <a:pt x="6407" y="128047"/>
                </a:cubicBezTo>
                <a:cubicBezTo>
                  <a:pt x="40821" y="128047"/>
                  <a:pt x="75234" y="128047"/>
                  <a:pt x="109648" y="128047"/>
                </a:cubicBezTo>
                <a:cubicBezTo>
                  <a:pt x="110077" y="128047"/>
                  <a:pt x="110567" y="128047"/>
                  <a:pt x="110995" y="127986"/>
                </a:cubicBezTo>
                <a:cubicBezTo>
                  <a:pt x="113935" y="127557"/>
                  <a:pt x="116016" y="125414"/>
                  <a:pt x="116016" y="122475"/>
                </a:cubicBezTo>
                <a:cubicBezTo>
                  <a:pt x="116078" y="117760"/>
                  <a:pt x="116200" y="113045"/>
                  <a:pt x="115465" y="108330"/>
                </a:cubicBezTo>
                <a:close/>
                <a:moveTo>
                  <a:pt x="34881" y="35094"/>
                </a:moveTo>
                <a:cubicBezTo>
                  <a:pt x="34881" y="22234"/>
                  <a:pt x="45107" y="11763"/>
                  <a:pt x="57721" y="11702"/>
                </a:cubicBezTo>
                <a:cubicBezTo>
                  <a:pt x="70764" y="11641"/>
                  <a:pt x="81174" y="21928"/>
                  <a:pt x="81235" y="34971"/>
                </a:cubicBezTo>
                <a:cubicBezTo>
                  <a:pt x="81297" y="47769"/>
                  <a:pt x="70826" y="58240"/>
                  <a:pt x="57966" y="58240"/>
                </a:cubicBezTo>
                <a:cubicBezTo>
                  <a:pt x="45291" y="58240"/>
                  <a:pt x="34881" y="47769"/>
                  <a:pt x="34881" y="35094"/>
                </a:cubicBezTo>
                <a:close/>
                <a:moveTo>
                  <a:pt x="103280" y="116413"/>
                </a:moveTo>
                <a:cubicBezTo>
                  <a:pt x="88155" y="116413"/>
                  <a:pt x="73091" y="116413"/>
                  <a:pt x="57966" y="116413"/>
                </a:cubicBezTo>
                <a:cubicBezTo>
                  <a:pt x="42842" y="116413"/>
                  <a:pt x="28023" y="116413"/>
                  <a:pt x="13082" y="116413"/>
                </a:cubicBezTo>
                <a:cubicBezTo>
                  <a:pt x="11918" y="116413"/>
                  <a:pt x="11551" y="116229"/>
                  <a:pt x="11612" y="114943"/>
                </a:cubicBezTo>
                <a:cubicBezTo>
                  <a:pt x="13021" y="94797"/>
                  <a:pt x="22879" y="80529"/>
                  <a:pt x="41494" y="72936"/>
                </a:cubicBezTo>
                <a:cubicBezTo>
                  <a:pt x="67274" y="62465"/>
                  <a:pt x="97156" y="78509"/>
                  <a:pt x="103219" y="105697"/>
                </a:cubicBezTo>
                <a:cubicBezTo>
                  <a:pt x="103892" y="108820"/>
                  <a:pt x="104259" y="111943"/>
                  <a:pt x="104443" y="115127"/>
                </a:cubicBezTo>
                <a:cubicBezTo>
                  <a:pt x="104504" y="116229"/>
                  <a:pt x="104198" y="116351"/>
                  <a:pt x="103219" y="116351"/>
                </a:cubicBezTo>
                <a:close/>
              </a:path>
            </a:pathLst>
          </a:custGeom>
          <a:solidFill>
            <a:schemeClr val="lt1"/>
          </a:solidFill>
          <a:ln>
            <a:noFill/>
          </a:ln>
        </p:spPr>
        <p:txBody>
          <a:bodyPr anchorCtr="0" anchor="ctr" bIns="34275" lIns="68575" spcFirstLastPara="1" rIns="68575" wrap="square" tIns="34275">
            <a:noAutofit/>
          </a:bodyPr>
          <a:lstStyle/>
          <a:p>
            <a:pPr indent="0" lvl="0" marL="0" marR="0" rtl="0" algn="l">
              <a:spcBef>
                <a:spcPts val="0"/>
              </a:spcBef>
              <a:spcAft>
                <a:spcPts val="0"/>
              </a:spcAft>
              <a:buNone/>
            </a:pPr>
            <a:r>
              <a:t/>
            </a:r>
            <a:endParaRPr sz="1400">
              <a:solidFill>
                <a:schemeClr val="dk1"/>
              </a:solidFill>
              <a:latin typeface="Calibri"/>
              <a:ea typeface="Calibri"/>
              <a:cs typeface="Calibri"/>
              <a:sym typeface="Calibri"/>
            </a:endParaRPr>
          </a:p>
        </p:txBody>
      </p:sp>
      <p:sp>
        <p:nvSpPr>
          <p:cNvPr id="384" name="Google Shape;384;p40"/>
          <p:cNvSpPr/>
          <p:nvPr/>
        </p:nvSpPr>
        <p:spPr>
          <a:xfrm rot="3599511">
            <a:off x="8687344" y="291053"/>
            <a:ext cx="64784" cy="56039"/>
          </a:xfrm>
          <a:prstGeom prst="triangle">
            <a:avLst>
              <a:gd fmla="val 50000" name="adj"/>
            </a:avLst>
          </a:prstGeom>
          <a:solidFill>
            <a:schemeClr val="l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chemeClr val="lt1"/>
              </a:solidFill>
              <a:latin typeface="Calibri"/>
              <a:ea typeface="Calibri"/>
              <a:cs typeface="Calibri"/>
              <a:sym typeface="Calibri"/>
            </a:endParaRPr>
          </a:p>
        </p:txBody>
      </p:sp>
      <p:sp>
        <p:nvSpPr>
          <p:cNvPr id="385" name="Google Shape;385;p40"/>
          <p:cNvSpPr txBox="1"/>
          <p:nvPr/>
        </p:nvSpPr>
        <p:spPr>
          <a:xfrm>
            <a:off x="567300" y="3274350"/>
            <a:ext cx="8009400" cy="126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chemeClr val="lt1"/>
                </a:solidFill>
                <a:latin typeface="Calibri"/>
                <a:ea typeface="Calibri"/>
                <a:cs typeface="Calibri"/>
                <a:sym typeface="Calibri"/>
              </a:rPr>
              <a:t>Benefits:</a:t>
            </a:r>
            <a:endParaRPr sz="2100">
              <a:solidFill>
                <a:schemeClr val="lt1"/>
              </a:solidFill>
              <a:latin typeface="Calibri"/>
              <a:ea typeface="Calibri"/>
              <a:cs typeface="Calibri"/>
              <a:sym typeface="Calibri"/>
            </a:endParaRPr>
          </a:p>
          <a:p>
            <a:pPr indent="-361950" lvl="0" marL="457200" rtl="0" algn="l">
              <a:spcBef>
                <a:spcPts val="0"/>
              </a:spcBef>
              <a:spcAft>
                <a:spcPts val="0"/>
              </a:spcAft>
              <a:buClr>
                <a:schemeClr val="lt1"/>
              </a:buClr>
              <a:buSzPts val="2100"/>
              <a:buFont typeface="Calibri"/>
              <a:buChar char="-"/>
            </a:pPr>
            <a:r>
              <a:rPr lang="en-GB" sz="2100">
                <a:solidFill>
                  <a:schemeClr val="lt1"/>
                </a:solidFill>
                <a:latin typeface="Calibri"/>
                <a:ea typeface="Calibri"/>
                <a:cs typeface="Calibri"/>
                <a:sym typeface="Calibri"/>
              </a:rPr>
              <a:t>Identifies songs that aren’t included in playlists, which can help optimize playlist curation or potentially increase visibility of unpopular song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a:p>
            <a:pPr indent="0" lvl="0" marL="0" rtl="0" algn="l">
              <a:spcBef>
                <a:spcPts val="0"/>
              </a:spcBef>
              <a:spcAft>
                <a:spcPts val="0"/>
              </a:spcAft>
              <a:buNone/>
            </a:pPr>
            <a:r>
              <a:t/>
            </a:r>
            <a:endParaRPr sz="2100">
              <a:solidFill>
                <a:schemeClr val="lt1"/>
              </a:solidFill>
              <a:latin typeface="Calibri"/>
              <a:ea typeface="Calibri"/>
              <a:cs typeface="Calibri"/>
              <a:sym typeface="Calibri"/>
            </a:endParaRPr>
          </a:p>
        </p:txBody>
      </p:sp>
      <p:pic>
        <p:nvPicPr>
          <p:cNvPr id="386" name="Google Shape;386;p40"/>
          <p:cNvPicPr preferRelativeResize="0"/>
          <p:nvPr/>
        </p:nvPicPr>
        <p:blipFill>
          <a:blip r:embed="rId3">
            <a:alphaModFix/>
          </a:blip>
          <a:stretch>
            <a:fillRect/>
          </a:stretch>
        </p:blipFill>
        <p:spPr>
          <a:xfrm>
            <a:off x="2483713" y="1310425"/>
            <a:ext cx="4176575" cy="20406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